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4052" r:id="rId1"/>
  </p:sldMasterIdLst>
  <p:notesMasterIdLst>
    <p:notesMasterId r:id="rId23"/>
  </p:notesMasterIdLst>
  <p:handoutMasterIdLst>
    <p:handoutMasterId r:id="rId24"/>
  </p:handoutMasterIdLst>
  <p:sldIdLst>
    <p:sldId id="444" r:id="rId2"/>
    <p:sldId id="472" r:id="rId3"/>
    <p:sldId id="473" r:id="rId4"/>
    <p:sldId id="480" r:id="rId5"/>
    <p:sldId id="487" r:id="rId6"/>
    <p:sldId id="474" r:id="rId7"/>
    <p:sldId id="475" r:id="rId8"/>
    <p:sldId id="482" r:id="rId9"/>
    <p:sldId id="488" r:id="rId10"/>
    <p:sldId id="489" r:id="rId11"/>
    <p:sldId id="476" r:id="rId12"/>
    <p:sldId id="483" r:id="rId13"/>
    <p:sldId id="477" r:id="rId14"/>
    <p:sldId id="484" r:id="rId15"/>
    <p:sldId id="478" r:id="rId16"/>
    <p:sldId id="485" r:id="rId17"/>
    <p:sldId id="491" r:id="rId18"/>
    <p:sldId id="492" r:id="rId19"/>
    <p:sldId id="493" r:id="rId20"/>
    <p:sldId id="479" r:id="rId21"/>
    <p:sldId id="486" r:id="rId22"/>
  </p:sldIdLst>
  <p:sldSz cx="9144000" cy="6858000" type="screen4x3"/>
  <p:notesSz cx="6858000" cy="9144000"/>
  <p:defaultTextStyle>
    <a:defPPr>
      <a:defRPr lang="en-US"/>
    </a:defPPr>
    <a:lvl1pPr algn="ctr" rtl="0" fontAlgn="base">
      <a:spcBef>
        <a:spcPct val="0"/>
      </a:spcBef>
      <a:spcAft>
        <a:spcPct val="0"/>
      </a:spcAft>
      <a:defRPr kern="1200">
        <a:solidFill>
          <a:schemeClr val="tx1"/>
        </a:solidFill>
        <a:latin typeface="Arial" charset="0"/>
        <a:ea typeface="黑体" pitchFamily="2" charset="-122"/>
        <a:cs typeface="+mn-cs"/>
      </a:defRPr>
    </a:lvl1pPr>
    <a:lvl2pPr marL="457200" algn="ctr" rtl="0" fontAlgn="base">
      <a:spcBef>
        <a:spcPct val="0"/>
      </a:spcBef>
      <a:spcAft>
        <a:spcPct val="0"/>
      </a:spcAft>
      <a:defRPr kern="1200">
        <a:solidFill>
          <a:schemeClr val="tx1"/>
        </a:solidFill>
        <a:latin typeface="Arial" charset="0"/>
        <a:ea typeface="黑体" pitchFamily="2" charset="-122"/>
        <a:cs typeface="+mn-cs"/>
      </a:defRPr>
    </a:lvl2pPr>
    <a:lvl3pPr marL="914400" algn="ctr" rtl="0" fontAlgn="base">
      <a:spcBef>
        <a:spcPct val="0"/>
      </a:spcBef>
      <a:spcAft>
        <a:spcPct val="0"/>
      </a:spcAft>
      <a:defRPr kern="1200">
        <a:solidFill>
          <a:schemeClr val="tx1"/>
        </a:solidFill>
        <a:latin typeface="Arial" charset="0"/>
        <a:ea typeface="黑体" pitchFamily="2" charset="-122"/>
        <a:cs typeface="+mn-cs"/>
      </a:defRPr>
    </a:lvl3pPr>
    <a:lvl4pPr marL="1371600" algn="ctr" rtl="0" fontAlgn="base">
      <a:spcBef>
        <a:spcPct val="0"/>
      </a:spcBef>
      <a:spcAft>
        <a:spcPct val="0"/>
      </a:spcAft>
      <a:defRPr kern="1200">
        <a:solidFill>
          <a:schemeClr val="tx1"/>
        </a:solidFill>
        <a:latin typeface="Arial" charset="0"/>
        <a:ea typeface="黑体" pitchFamily="2" charset="-122"/>
        <a:cs typeface="+mn-cs"/>
      </a:defRPr>
    </a:lvl4pPr>
    <a:lvl5pPr marL="1828800" algn="ctr" rtl="0" fontAlgn="base">
      <a:spcBef>
        <a:spcPct val="0"/>
      </a:spcBef>
      <a:spcAft>
        <a:spcPct val="0"/>
      </a:spcAft>
      <a:defRPr kern="1200">
        <a:solidFill>
          <a:schemeClr val="tx1"/>
        </a:solidFill>
        <a:latin typeface="Arial" charset="0"/>
        <a:ea typeface="黑体" pitchFamily="2" charset="-122"/>
        <a:cs typeface="+mn-cs"/>
      </a:defRPr>
    </a:lvl5pPr>
    <a:lvl6pPr marL="2286000" algn="l" defTabSz="914400" rtl="0" eaLnBrk="1" latinLnBrk="0" hangingPunct="1">
      <a:defRPr kern="1200">
        <a:solidFill>
          <a:schemeClr val="tx1"/>
        </a:solidFill>
        <a:latin typeface="Arial" charset="0"/>
        <a:ea typeface="黑体" pitchFamily="2" charset="-122"/>
        <a:cs typeface="+mn-cs"/>
      </a:defRPr>
    </a:lvl6pPr>
    <a:lvl7pPr marL="2743200" algn="l" defTabSz="914400" rtl="0" eaLnBrk="1" latinLnBrk="0" hangingPunct="1">
      <a:defRPr kern="1200">
        <a:solidFill>
          <a:schemeClr val="tx1"/>
        </a:solidFill>
        <a:latin typeface="Arial" charset="0"/>
        <a:ea typeface="黑体" pitchFamily="2" charset="-122"/>
        <a:cs typeface="+mn-cs"/>
      </a:defRPr>
    </a:lvl7pPr>
    <a:lvl8pPr marL="3200400" algn="l" defTabSz="914400" rtl="0" eaLnBrk="1" latinLnBrk="0" hangingPunct="1">
      <a:defRPr kern="1200">
        <a:solidFill>
          <a:schemeClr val="tx1"/>
        </a:solidFill>
        <a:latin typeface="Arial" charset="0"/>
        <a:ea typeface="黑体" pitchFamily="2" charset="-122"/>
        <a:cs typeface="+mn-cs"/>
      </a:defRPr>
    </a:lvl8pPr>
    <a:lvl9pPr marL="3657600" algn="l" defTabSz="914400" rtl="0" eaLnBrk="1" latinLnBrk="0" hangingPunct="1">
      <a:defRPr kern="1200">
        <a:solidFill>
          <a:schemeClr val="tx1"/>
        </a:solidFill>
        <a:latin typeface="Arial" charset="0"/>
        <a:ea typeface="黑体"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orient="horz" pos="3074">
          <p15:clr>
            <a:srgbClr val="A4A3A4"/>
          </p15:clr>
        </p15:guide>
        <p15:guide id="3"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BFFFE"/>
    <a:srgbClr val="EDF5FD"/>
    <a:srgbClr val="852C09"/>
    <a:srgbClr val="FCF1DC"/>
    <a:srgbClr val="FFCC99"/>
    <a:srgbClr val="E2F5FE"/>
    <a:srgbClr val="FFFFF3"/>
    <a:srgbClr val="FFFF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792" autoAdjust="0"/>
    <p:restoredTop sz="94976" autoAdjust="0"/>
  </p:normalViewPr>
  <p:slideViewPr>
    <p:cSldViewPr>
      <p:cViewPr varScale="1">
        <p:scale>
          <a:sx n="56" d="100"/>
          <a:sy n="56" d="100"/>
        </p:scale>
        <p:origin x="318" y="60"/>
      </p:cViewPr>
      <p:guideLst>
        <p:guide orient="horz" pos="2160"/>
        <p:guide orient="horz" pos="3074"/>
        <p:guide pos="2880"/>
      </p:guideLst>
    </p:cSldViewPr>
  </p:slideViewPr>
  <p:outlineViewPr>
    <p:cViewPr>
      <p:scale>
        <a:sx n="33" d="100"/>
        <a:sy n="33" d="100"/>
      </p:scale>
      <p:origin x="0" y="18348"/>
    </p:cViewPr>
  </p:outlineViewPr>
  <p:notesTextViewPr>
    <p:cViewPr>
      <p:scale>
        <a:sx n="100" d="100"/>
        <a:sy n="100" d="100"/>
      </p:scale>
      <p:origin x="0" y="0"/>
    </p:cViewPr>
  </p:notesTextViewPr>
  <p:sorterViewPr>
    <p:cViewPr>
      <p:scale>
        <a:sx n="66" d="100"/>
        <a:sy n="66" d="100"/>
      </p:scale>
      <p:origin x="0" y="1620"/>
    </p:cViewPr>
  </p:sorterViewPr>
  <p:notesViewPr>
    <p:cSldViewPr>
      <p:cViewPr varScale="1">
        <p:scale>
          <a:sx n="55" d="100"/>
          <a:sy n="55" d="100"/>
        </p:scale>
        <p:origin x="-1878"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200">
                <a:latin typeface="Tahoma" pitchFamily="34" charset="0"/>
                <a:ea typeface="+mn-ea"/>
              </a:defRPr>
            </a:lvl1pPr>
          </a:lstStyle>
          <a:p>
            <a:pPr>
              <a:defRPr/>
            </a:pPr>
            <a:endParaRPr lang="zh-CN" altLang="en-US"/>
          </a:p>
        </p:txBody>
      </p:sp>
      <p:sp>
        <p:nvSpPr>
          <p:cNvPr id="46083"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ahoma" pitchFamily="34" charset="0"/>
                <a:ea typeface="+mn-ea"/>
              </a:defRPr>
            </a:lvl1pPr>
          </a:lstStyle>
          <a:p>
            <a:pPr>
              <a:defRPr/>
            </a:pPr>
            <a:endParaRPr lang="en-US" altLang="zh-CN"/>
          </a:p>
        </p:txBody>
      </p:sp>
      <p:sp>
        <p:nvSpPr>
          <p:cNvPr id="46084"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defRPr sz="1200">
                <a:latin typeface="Tahoma" pitchFamily="34" charset="0"/>
                <a:ea typeface="+mn-ea"/>
              </a:defRPr>
            </a:lvl1pPr>
          </a:lstStyle>
          <a:p>
            <a:pPr>
              <a:defRPr/>
            </a:pPr>
            <a:endParaRPr lang="en-US" altLang="zh-CN"/>
          </a:p>
        </p:txBody>
      </p:sp>
      <p:sp>
        <p:nvSpPr>
          <p:cNvPr id="46085"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ahoma" pitchFamily="34" charset="0"/>
                <a:ea typeface="+mn-ea"/>
              </a:defRPr>
            </a:lvl1pPr>
          </a:lstStyle>
          <a:p>
            <a:pPr>
              <a:defRPr/>
            </a:pPr>
            <a:fld id="{315462C5-E515-4FDC-8D08-585824A1D6A1}" type="slidenum">
              <a:rPr lang="zh-CN" altLang="en-US"/>
              <a:pPr>
                <a:defRPr/>
              </a:pPr>
              <a:t>‹#›</a:t>
            </a:fld>
            <a:endParaRPr lang="en-US" altLang="zh-CN"/>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1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200">
                <a:latin typeface="Tahoma" pitchFamily="34" charset="0"/>
                <a:ea typeface="+mn-ea"/>
              </a:defRPr>
            </a:lvl1pPr>
          </a:lstStyle>
          <a:p>
            <a:pPr>
              <a:defRPr/>
            </a:pPr>
            <a:endParaRPr lang="zh-CN" altLang="en-US"/>
          </a:p>
        </p:txBody>
      </p:sp>
      <p:sp>
        <p:nvSpPr>
          <p:cNvPr id="48131"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ahoma" pitchFamily="34" charset="0"/>
                <a:ea typeface="+mn-ea"/>
              </a:defRPr>
            </a:lvl1pPr>
          </a:lstStyle>
          <a:p>
            <a:pPr>
              <a:defRPr/>
            </a:pPr>
            <a:endParaRPr lang="en-US" altLang="zh-CN"/>
          </a:p>
        </p:txBody>
      </p:sp>
      <p:sp>
        <p:nvSpPr>
          <p:cNvPr id="5325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48133"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ltLang="zh-CN" noProof="0" smtClean="0"/>
              <a:t>Click to edit Master text styles</a:t>
            </a:r>
          </a:p>
          <a:p>
            <a:pPr lvl="1"/>
            <a:r>
              <a:rPr lang="en-US" altLang="zh-CN" noProof="0" smtClean="0"/>
              <a:t>Second level</a:t>
            </a:r>
          </a:p>
          <a:p>
            <a:pPr lvl="2"/>
            <a:r>
              <a:rPr lang="en-US" altLang="zh-CN" noProof="0" smtClean="0"/>
              <a:t>Third level</a:t>
            </a:r>
          </a:p>
          <a:p>
            <a:pPr lvl="3"/>
            <a:r>
              <a:rPr lang="en-US" altLang="zh-CN" noProof="0" smtClean="0"/>
              <a:t>Fourth level</a:t>
            </a:r>
          </a:p>
          <a:p>
            <a:pPr lvl="4"/>
            <a:r>
              <a:rPr lang="en-US" altLang="zh-CN" noProof="0" smtClean="0"/>
              <a:t>Fifth level</a:t>
            </a:r>
          </a:p>
        </p:txBody>
      </p:sp>
      <p:sp>
        <p:nvSpPr>
          <p:cNvPr id="48134"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defRPr sz="1200">
                <a:latin typeface="Tahoma" pitchFamily="34" charset="0"/>
                <a:ea typeface="+mn-ea"/>
              </a:defRPr>
            </a:lvl1pPr>
          </a:lstStyle>
          <a:p>
            <a:pPr>
              <a:defRPr/>
            </a:pPr>
            <a:endParaRPr lang="en-US" altLang="zh-CN"/>
          </a:p>
        </p:txBody>
      </p:sp>
      <p:sp>
        <p:nvSpPr>
          <p:cNvPr id="48135"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ahoma" pitchFamily="34" charset="0"/>
                <a:ea typeface="+mn-ea"/>
              </a:defRPr>
            </a:lvl1pPr>
          </a:lstStyle>
          <a:p>
            <a:pPr>
              <a:defRPr/>
            </a:pPr>
            <a:fld id="{5949CBC9-AA03-4AA4-9D6A-EAA760A040E6}" type="slidenum">
              <a:rPr lang="zh-CN" altLang="en-US"/>
              <a:pPr>
                <a:defRPr/>
              </a:pPr>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7"/>
          <p:cNvSpPr txBox="1">
            <a:spLocks noGrp="1" noChangeArrowheads="1"/>
          </p:cNvSpPr>
          <p:nvPr/>
        </p:nvSpPr>
        <p:spPr bwMode="auto">
          <a:xfrm>
            <a:off x="3884613" y="8685213"/>
            <a:ext cx="2971800" cy="457200"/>
          </a:xfrm>
          <a:prstGeom prst="rect">
            <a:avLst/>
          </a:prstGeom>
          <a:noFill/>
          <a:ln w="9525">
            <a:noFill/>
            <a:miter lim="800000"/>
            <a:headEnd/>
            <a:tailEnd/>
          </a:ln>
        </p:spPr>
        <p:txBody>
          <a:bodyPr anchor="b"/>
          <a:lstStyle/>
          <a:p>
            <a:pPr algn="r"/>
            <a:fld id="{C3B9FBD5-448D-46DC-B2D9-FC496C561740}" type="slidenum">
              <a:rPr lang="zh-CN" altLang="en-US" sz="1200">
                <a:ea typeface="宋体" charset="-122"/>
              </a:rPr>
              <a:pPr algn="r"/>
              <a:t>1</a:t>
            </a:fld>
            <a:endParaRPr lang="en-US" altLang="zh-CN" sz="1200">
              <a:ea typeface="宋体" charset="-122"/>
            </a:endParaRPr>
          </a:p>
        </p:txBody>
      </p:sp>
      <p:sp>
        <p:nvSpPr>
          <p:cNvPr id="54275" name="Rectangle 2"/>
          <p:cNvSpPr>
            <a:spLocks noGrp="1" noRot="1" noChangeAspect="1" noChangeArrowheads="1" noTextEdit="1"/>
          </p:cNvSpPr>
          <p:nvPr>
            <p:ph type="sldImg"/>
          </p:nvPr>
        </p:nvSpPr>
        <p:spPr>
          <a:ln/>
        </p:spPr>
      </p:sp>
      <p:sp>
        <p:nvSpPr>
          <p:cNvPr id="54276" name="Rectangle 3"/>
          <p:cNvSpPr>
            <a:spLocks noGrp="1" noChangeArrowheads="1"/>
          </p:cNvSpPr>
          <p:nvPr>
            <p:ph type="body" idx="1"/>
          </p:nvPr>
        </p:nvSpPr>
        <p:spPr>
          <a:noFill/>
          <a:ln/>
        </p:spPr>
        <p:txBody>
          <a:bodyPr/>
          <a:lstStyle/>
          <a:p>
            <a:pPr fontAlgn="b">
              <a:spcBef>
                <a:spcPct val="50000"/>
              </a:spcBef>
              <a:buClr>
                <a:schemeClr val="tx1"/>
              </a:buClr>
            </a:pPr>
            <a:endParaRPr lang="zh-CN" altLang="en-US" b="1" smtClean="0">
              <a:ea typeface="宋体" charset="-122"/>
            </a:endParaRPr>
          </a:p>
        </p:txBody>
      </p:sp>
    </p:spTree>
    <p:extLst>
      <p:ext uri="{BB962C8B-B14F-4D97-AF65-F5344CB8AC3E}">
        <p14:creationId xmlns:p14="http://schemas.microsoft.com/office/powerpoint/2010/main" val="39421543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5949CBC9-AA03-4AA4-9D6A-EAA760A040E6}" type="slidenum">
              <a:rPr lang="zh-CN" altLang="en-US" smtClean="0"/>
              <a:pPr>
                <a:defRPr/>
              </a:pPr>
              <a:t>14</a:t>
            </a:fld>
            <a:endParaRPr lang="en-US" altLang="zh-CN"/>
          </a:p>
        </p:txBody>
      </p:sp>
    </p:spTree>
    <p:extLst>
      <p:ext uri="{BB962C8B-B14F-4D97-AF65-F5344CB8AC3E}">
        <p14:creationId xmlns:p14="http://schemas.microsoft.com/office/powerpoint/2010/main" val="33343889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45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1860337F-0D1D-451D-8498-1D5B3CFD9469}" type="datetimeFigureOut">
              <a:rPr lang="zh-CN" altLang="en-US" smtClean="0"/>
              <a:t>2018/7/22/Sun</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pPr>
              <a:defRPr/>
            </a:pPr>
            <a:fld id="{28FED7F7-542B-44B9-8A0F-41B586BD2757}" type="slidenum">
              <a:rPr lang="zh-CN" altLang="en-US" smtClean="0"/>
              <a:pPr>
                <a:defRPr/>
              </a:pPr>
              <a:t>‹#›</a:t>
            </a:fld>
            <a:r>
              <a:rPr lang="en-US" altLang="zh-CN" smtClean="0"/>
              <a:t>/48</a:t>
            </a:r>
            <a:endParaRPr lang="zh-CN" altLang="en-US" dirty="0"/>
          </a:p>
        </p:txBody>
      </p:sp>
    </p:spTree>
    <p:extLst>
      <p:ext uri="{BB962C8B-B14F-4D97-AF65-F5344CB8AC3E}">
        <p14:creationId xmlns:p14="http://schemas.microsoft.com/office/powerpoint/2010/main" val="2479918721"/>
      </p:ext>
    </p:extLst>
  </p:cSld>
  <p:clrMapOvr>
    <a:masterClrMapping/>
  </p:clrMapOvr>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860337F-0D1D-451D-8498-1D5B3CFD9469}" type="datetimeFigureOut">
              <a:rPr lang="zh-CN" altLang="en-US" smtClean="0"/>
              <a:t>2018/7/22/Sun</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pPr>
              <a:defRPr/>
            </a:pPr>
            <a:fld id="{28FED7F7-542B-44B9-8A0F-41B586BD2757}" type="slidenum">
              <a:rPr lang="zh-CN" altLang="en-US" smtClean="0"/>
              <a:pPr>
                <a:defRPr/>
              </a:pPr>
              <a:t>‹#›</a:t>
            </a:fld>
            <a:r>
              <a:rPr lang="en-US" altLang="zh-CN" smtClean="0"/>
              <a:t>/35</a:t>
            </a:r>
            <a:endParaRPr lang="zh-CN" altLang="en-US" dirty="0"/>
          </a:p>
        </p:txBody>
      </p:sp>
    </p:spTree>
    <p:extLst>
      <p:ext uri="{BB962C8B-B14F-4D97-AF65-F5344CB8AC3E}">
        <p14:creationId xmlns:p14="http://schemas.microsoft.com/office/powerpoint/2010/main" val="7582629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28650" y="365125"/>
            <a:ext cx="5800725"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860337F-0D1D-451D-8498-1D5B3CFD9469}" type="datetimeFigureOut">
              <a:rPr lang="zh-CN" altLang="en-US" smtClean="0"/>
              <a:t>2018/7/22/Sun</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pPr>
              <a:defRPr/>
            </a:pPr>
            <a:fld id="{28FED7F7-542B-44B9-8A0F-41B586BD2757}" type="slidenum">
              <a:rPr lang="zh-CN" altLang="en-US" smtClean="0"/>
              <a:pPr>
                <a:defRPr/>
              </a:pPr>
              <a:t>‹#›</a:t>
            </a:fld>
            <a:r>
              <a:rPr lang="en-US" altLang="zh-CN" smtClean="0"/>
              <a:t>/48</a:t>
            </a:r>
            <a:endParaRPr lang="zh-CN" altLang="en-US" dirty="0"/>
          </a:p>
        </p:txBody>
      </p:sp>
    </p:spTree>
    <p:extLst>
      <p:ext uri="{BB962C8B-B14F-4D97-AF65-F5344CB8AC3E}">
        <p14:creationId xmlns:p14="http://schemas.microsoft.com/office/powerpoint/2010/main" val="736740399"/>
      </p:ext>
    </p:extLst>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1860337F-0D1D-451D-8498-1D5B3CFD9469}" type="datetimeFigureOut">
              <a:rPr lang="zh-CN" altLang="en-US" smtClean="0"/>
              <a:t>2018/7/22/Sun</a:t>
            </a:fld>
            <a:endParaRPr lang="zh-CN" altLang="en-US"/>
          </a:p>
        </p:txBody>
      </p:sp>
      <p:pic>
        <p:nvPicPr>
          <p:cNvPr id="9" name="图片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67544" y="332656"/>
            <a:ext cx="2088232" cy="686521"/>
          </a:xfrm>
          <a:prstGeom prst="rect">
            <a:avLst/>
          </a:prstGeom>
        </p:spPr>
      </p:pic>
    </p:spTree>
    <p:extLst>
      <p:ext uri="{BB962C8B-B14F-4D97-AF65-F5344CB8AC3E}">
        <p14:creationId xmlns:p14="http://schemas.microsoft.com/office/powerpoint/2010/main" val="2641772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9"/>
            <a:ext cx="7886700" cy="2852737"/>
          </a:xfrm>
        </p:spPr>
        <p:txBody>
          <a:bodyPr anchor="b"/>
          <a:lstStyle>
            <a:lvl1pPr>
              <a:defRPr sz="45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1860337F-0D1D-451D-8498-1D5B3CFD9469}" type="datetimeFigureOut">
              <a:rPr lang="zh-CN" altLang="en-US" smtClean="0"/>
              <a:t>2018/7/22/Sun</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pPr>
              <a:defRPr/>
            </a:pPr>
            <a:fld id="{28FED7F7-542B-44B9-8A0F-41B586BD2757}" type="slidenum">
              <a:rPr lang="zh-CN" altLang="en-US" smtClean="0"/>
              <a:pPr>
                <a:defRPr/>
              </a:pPr>
              <a:t>‹#›</a:t>
            </a:fld>
            <a:r>
              <a:rPr lang="en-US" altLang="zh-CN" smtClean="0"/>
              <a:t>/35</a:t>
            </a:r>
            <a:endParaRPr lang="zh-CN" altLang="en-US" dirty="0"/>
          </a:p>
        </p:txBody>
      </p:sp>
    </p:spTree>
    <p:extLst>
      <p:ext uri="{BB962C8B-B14F-4D97-AF65-F5344CB8AC3E}">
        <p14:creationId xmlns:p14="http://schemas.microsoft.com/office/powerpoint/2010/main" val="1344175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28650" y="1825625"/>
            <a:ext cx="38862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29150" y="1825625"/>
            <a:ext cx="38862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1860337F-0D1D-451D-8498-1D5B3CFD9469}" type="datetimeFigureOut">
              <a:rPr lang="zh-CN" altLang="en-US" smtClean="0"/>
              <a:t>2018/7/22/Sun</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pPr>
              <a:defRPr/>
            </a:pPr>
            <a:fld id="{28FED7F7-542B-44B9-8A0F-41B586BD2757}" type="slidenum">
              <a:rPr lang="zh-CN" altLang="en-US" smtClean="0"/>
              <a:pPr>
                <a:defRPr/>
              </a:pPr>
              <a:t>‹#›</a:t>
            </a:fld>
            <a:r>
              <a:rPr lang="en-US" altLang="zh-CN" smtClean="0"/>
              <a:t>/35</a:t>
            </a:r>
            <a:endParaRPr lang="zh-CN" altLang="en-US" dirty="0"/>
          </a:p>
        </p:txBody>
      </p:sp>
    </p:spTree>
    <p:extLst>
      <p:ext uri="{BB962C8B-B14F-4D97-AF65-F5344CB8AC3E}">
        <p14:creationId xmlns:p14="http://schemas.microsoft.com/office/powerpoint/2010/main" val="34739544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6"/>
            <a:ext cx="78867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编辑母版文本样式</a:t>
            </a:r>
          </a:p>
        </p:txBody>
      </p:sp>
      <p:sp>
        <p:nvSpPr>
          <p:cNvPr id="4" name="内容占位符 3"/>
          <p:cNvSpPr>
            <a:spLocks noGrp="1"/>
          </p:cNvSpPr>
          <p:nvPr>
            <p:ph sz="half" idx="2"/>
          </p:nvPr>
        </p:nvSpPr>
        <p:spPr>
          <a:xfrm>
            <a:off x="629842" y="2505075"/>
            <a:ext cx="3868340"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编辑母版文本样式</a:t>
            </a:r>
          </a:p>
        </p:txBody>
      </p:sp>
      <p:sp>
        <p:nvSpPr>
          <p:cNvPr id="6" name="内容占位符 5"/>
          <p:cNvSpPr>
            <a:spLocks noGrp="1"/>
          </p:cNvSpPr>
          <p:nvPr>
            <p:ph sz="quarter" idx="4"/>
          </p:nvPr>
        </p:nvSpPr>
        <p:spPr>
          <a:xfrm>
            <a:off x="4629150" y="2505075"/>
            <a:ext cx="3887391"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1860337F-0D1D-451D-8498-1D5B3CFD9469}" type="datetimeFigureOut">
              <a:rPr lang="zh-CN" altLang="en-US" smtClean="0"/>
              <a:t>2018/7/22/Sun</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pPr>
              <a:defRPr/>
            </a:pPr>
            <a:fld id="{28FED7F7-542B-44B9-8A0F-41B586BD2757}" type="slidenum">
              <a:rPr lang="zh-CN" altLang="en-US" smtClean="0"/>
              <a:pPr>
                <a:defRPr/>
              </a:pPr>
              <a:t>‹#›</a:t>
            </a:fld>
            <a:r>
              <a:rPr lang="en-US" altLang="zh-CN" smtClean="0"/>
              <a:t>/35</a:t>
            </a:r>
            <a:endParaRPr lang="zh-CN" altLang="en-US" dirty="0"/>
          </a:p>
        </p:txBody>
      </p:sp>
    </p:spTree>
    <p:extLst>
      <p:ext uri="{BB962C8B-B14F-4D97-AF65-F5344CB8AC3E}">
        <p14:creationId xmlns:p14="http://schemas.microsoft.com/office/powerpoint/2010/main" val="1480351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1860337F-0D1D-451D-8498-1D5B3CFD9469}" type="datetimeFigureOut">
              <a:rPr lang="zh-CN" altLang="en-US" smtClean="0"/>
              <a:t>2018/7/22/Sun</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pPr>
              <a:defRPr/>
            </a:pPr>
            <a:fld id="{28FED7F7-542B-44B9-8A0F-41B586BD2757}" type="slidenum">
              <a:rPr lang="zh-CN" altLang="en-US" smtClean="0"/>
              <a:pPr>
                <a:defRPr/>
              </a:pPr>
              <a:t>‹#›</a:t>
            </a:fld>
            <a:r>
              <a:rPr lang="en-US" altLang="zh-CN" smtClean="0"/>
              <a:t>/35</a:t>
            </a:r>
            <a:endParaRPr lang="zh-CN" altLang="en-US" dirty="0"/>
          </a:p>
        </p:txBody>
      </p:sp>
    </p:spTree>
    <p:extLst>
      <p:ext uri="{BB962C8B-B14F-4D97-AF65-F5344CB8AC3E}">
        <p14:creationId xmlns:p14="http://schemas.microsoft.com/office/powerpoint/2010/main" val="30260829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860337F-0D1D-451D-8498-1D5B3CFD9469}" type="datetimeFigureOut">
              <a:rPr lang="zh-CN" altLang="en-US" smtClean="0"/>
              <a:t>2018/7/22/Sun</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pPr>
              <a:defRPr/>
            </a:pPr>
            <a:fld id="{28FED7F7-542B-44B9-8A0F-41B586BD2757}" type="slidenum">
              <a:rPr lang="zh-CN" altLang="en-US" smtClean="0"/>
              <a:pPr>
                <a:defRPr/>
              </a:pPr>
              <a:t>‹#›</a:t>
            </a:fld>
            <a:r>
              <a:rPr lang="en-US" altLang="zh-CN" smtClean="0"/>
              <a:t>/35</a:t>
            </a:r>
            <a:endParaRPr lang="zh-CN" altLang="en-US" dirty="0"/>
          </a:p>
        </p:txBody>
      </p:sp>
    </p:spTree>
    <p:extLst>
      <p:ext uri="{BB962C8B-B14F-4D97-AF65-F5344CB8AC3E}">
        <p14:creationId xmlns:p14="http://schemas.microsoft.com/office/powerpoint/2010/main" val="5355080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1860337F-0D1D-451D-8498-1D5B3CFD9469}" type="datetimeFigureOut">
              <a:rPr lang="zh-CN" altLang="en-US" smtClean="0"/>
              <a:t>2018/7/22/Sun</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pPr>
              <a:defRPr/>
            </a:pPr>
            <a:fld id="{28FED7F7-542B-44B9-8A0F-41B586BD2757}" type="slidenum">
              <a:rPr lang="zh-CN" altLang="en-US" smtClean="0"/>
              <a:pPr>
                <a:defRPr/>
              </a:pPr>
              <a:t>‹#›</a:t>
            </a:fld>
            <a:r>
              <a:rPr lang="en-US" altLang="zh-CN" smtClean="0"/>
              <a:t>/35</a:t>
            </a:r>
            <a:endParaRPr lang="zh-CN" altLang="en-US" dirty="0"/>
          </a:p>
        </p:txBody>
      </p:sp>
    </p:spTree>
    <p:extLst>
      <p:ext uri="{BB962C8B-B14F-4D97-AF65-F5344CB8AC3E}">
        <p14:creationId xmlns:p14="http://schemas.microsoft.com/office/powerpoint/2010/main" val="14849296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24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1860337F-0D1D-451D-8498-1D5B3CFD9469}" type="datetimeFigureOut">
              <a:rPr lang="zh-CN" altLang="en-US" smtClean="0"/>
              <a:t>2018/7/22/Sun</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pPr>
              <a:defRPr/>
            </a:pPr>
            <a:fld id="{28FED7F7-542B-44B9-8A0F-41B586BD2757}" type="slidenum">
              <a:rPr lang="zh-CN" altLang="en-US" smtClean="0"/>
              <a:pPr>
                <a:defRPr/>
              </a:pPr>
              <a:t>‹#›</a:t>
            </a:fld>
            <a:r>
              <a:rPr lang="en-US" altLang="zh-CN" smtClean="0"/>
              <a:t>/35</a:t>
            </a:r>
            <a:endParaRPr lang="zh-CN" altLang="en-US" dirty="0"/>
          </a:p>
        </p:txBody>
      </p:sp>
    </p:spTree>
    <p:extLst>
      <p:ext uri="{BB962C8B-B14F-4D97-AF65-F5344CB8AC3E}">
        <p14:creationId xmlns:p14="http://schemas.microsoft.com/office/powerpoint/2010/main" val="35376817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860337F-0D1D-451D-8498-1D5B3CFD9469}" type="datetimeFigureOut">
              <a:rPr lang="zh-CN" altLang="en-US" smtClean="0"/>
              <a:t>2018/7/22/Sun</a:t>
            </a:fld>
            <a:endParaRPr lang="zh-CN" altLang="en-US"/>
          </a:p>
        </p:txBody>
      </p:sp>
      <p:sp>
        <p:nvSpPr>
          <p:cNvPr id="5" name="页脚占位符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a:defRPr/>
            </a:pPr>
            <a:fld id="{28FED7F7-542B-44B9-8A0F-41B586BD2757}" type="slidenum">
              <a:rPr lang="zh-CN" altLang="en-US" smtClean="0"/>
              <a:pPr>
                <a:defRPr/>
              </a:pPr>
              <a:t>‹#›</a:t>
            </a:fld>
            <a:r>
              <a:rPr lang="en-US" altLang="zh-CN" smtClean="0"/>
              <a:t>/48</a:t>
            </a:r>
            <a:endParaRPr lang="zh-CN" altLang="en-US" dirty="0"/>
          </a:p>
        </p:txBody>
      </p:sp>
    </p:spTree>
    <p:extLst>
      <p:ext uri="{BB962C8B-B14F-4D97-AF65-F5344CB8AC3E}">
        <p14:creationId xmlns:p14="http://schemas.microsoft.com/office/powerpoint/2010/main" val="3040146505"/>
      </p:ext>
    </p:extLst>
  </p:cSld>
  <p:clrMap bg1="lt1" tx1="dk1" bg2="lt2" tx2="dk2" accent1="accent1" accent2="accent2" accent3="accent3" accent4="accent4" accent5="accent5" accent6="accent6" hlink="hlink" folHlink="folHlink"/>
  <p:sldLayoutIdLst>
    <p:sldLayoutId id="2147484053" r:id="rId1"/>
    <p:sldLayoutId id="2147484054" r:id="rId2"/>
    <p:sldLayoutId id="2147484055" r:id="rId3"/>
    <p:sldLayoutId id="2147484056" r:id="rId4"/>
    <p:sldLayoutId id="2147484057" r:id="rId5"/>
    <p:sldLayoutId id="2147484058" r:id="rId6"/>
    <p:sldLayoutId id="2147484059" r:id="rId7"/>
    <p:sldLayoutId id="2147484060" r:id="rId8"/>
    <p:sldLayoutId id="2147484061" r:id="rId9"/>
    <p:sldLayoutId id="2147484062" r:id="rId10"/>
    <p:sldLayoutId id="2147484063" r:id="rId11"/>
  </p:sldLayoutIdLst>
  <p:hf hd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5" descr="C:\Users\Administrator\Desktop\未标题-1.png"/>
          <p:cNvPicPr>
            <a:picLocks noChangeAspect="1" noChangeArrowheads="1"/>
          </p:cNvPicPr>
          <p:nvPr/>
        </p:nvPicPr>
        <p:blipFill>
          <a:blip r:embed="rId3"/>
          <a:srcRect/>
          <a:stretch>
            <a:fillRect/>
          </a:stretch>
        </p:blipFill>
        <p:spPr bwMode="auto">
          <a:xfrm>
            <a:off x="-972616" y="774700"/>
            <a:ext cx="5670551" cy="8020050"/>
          </a:xfrm>
          <a:prstGeom prst="rect">
            <a:avLst/>
          </a:prstGeom>
          <a:noFill/>
          <a:ln w="9525">
            <a:noFill/>
            <a:miter lim="800000"/>
            <a:headEnd/>
            <a:tailEnd/>
          </a:ln>
        </p:spPr>
      </p:pic>
      <p:sp>
        <p:nvSpPr>
          <p:cNvPr id="10" name="Freeform 7"/>
          <p:cNvSpPr/>
          <p:nvPr/>
        </p:nvSpPr>
        <p:spPr bwMode="auto">
          <a:xfrm rot="21445424">
            <a:off x="-593353" y="1055757"/>
            <a:ext cx="3349626" cy="2757488"/>
          </a:xfrm>
          <a:custGeom>
            <a:avLst/>
            <a:gdLst>
              <a:gd name="T0" fmla="*/ 175 w 854"/>
              <a:gd name="T1" fmla="*/ 0 h 1533"/>
              <a:gd name="T2" fmla="*/ 854 w 854"/>
              <a:gd name="T3" fmla="*/ 679 h 1533"/>
              <a:gd name="T4" fmla="*/ 0 w 854"/>
              <a:gd name="T5" fmla="*/ 1533 h 1533"/>
              <a:gd name="T6" fmla="*/ 0 w 854"/>
              <a:gd name="T7" fmla="*/ 0 h 1533"/>
              <a:gd name="T8" fmla="*/ 175 w 854"/>
              <a:gd name="T9" fmla="*/ 0 h 1533"/>
            </a:gdLst>
            <a:ahLst/>
            <a:cxnLst>
              <a:cxn ang="0">
                <a:pos x="T0" y="T1"/>
              </a:cxn>
              <a:cxn ang="0">
                <a:pos x="T2" y="T3"/>
              </a:cxn>
              <a:cxn ang="0">
                <a:pos x="T4" y="T5"/>
              </a:cxn>
              <a:cxn ang="0">
                <a:pos x="T6" y="T7"/>
              </a:cxn>
              <a:cxn ang="0">
                <a:pos x="T8" y="T9"/>
              </a:cxn>
            </a:cxnLst>
            <a:rect l="0" t="0" r="r" b="b"/>
            <a:pathLst>
              <a:path w="854" h="1533">
                <a:moveTo>
                  <a:pt x="175" y="0"/>
                </a:moveTo>
                <a:lnTo>
                  <a:pt x="854" y="679"/>
                </a:lnTo>
                <a:lnTo>
                  <a:pt x="0" y="1533"/>
                </a:lnTo>
                <a:lnTo>
                  <a:pt x="0" y="0"/>
                </a:lnTo>
                <a:lnTo>
                  <a:pt x="175" y="0"/>
                </a:lnTo>
                <a:close/>
              </a:path>
            </a:pathLst>
          </a:custGeom>
          <a:solidFill>
            <a:schemeClr val="accent1"/>
          </a:solidFill>
          <a:ln>
            <a:noFill/>
          </a:ln>
        </p:spPr>
        <p:txBody>
          <a:bodyPr lIns="96435" tIns="48218" rIns="96435" bIns="48218"/>
          <a:lstStyle/>
          <a:p>
            <a:pPr fontAlgn="auto">
              <a:spcBef>
                <a:spcPts val="0"/>
              </a:spcBef>
              <a:spcAft>
                <a:spcPts val="0"/>
              </a:spcAft>
              <a:defRPr/>
            </a:pPr>
            <a:endParaRPr lang="zh-CN" altLang="en-US" sz="1350">
              <a:latin typeface="+mn-lt"/>
              <a:ea typeface="+mn-ea"/>
            </a:endParaRPr>
          </a:p>
        </p:txBody>
      </p:sp>
      <p:sp>
        <p:nvSpPr>
          <p:cNvPr id="11" name="Freeform 8"/>
          <p:cNvSpPr/>
          <p:nvPr/>
        </p:nvSpPr>
        <p:spPr bwMode="auto">
          <a:xfrm>
            <a:off x="8035925" y="2460625"/>
            <a:ext cx="1108075" cy="2214563"/>
          </a:xfrm>
          <a:custGeom>
            <a:avLst/>
            <a:gdLst>
              <a:gd name="T0" fmla="*/ 325 w 325"/>
              <a:gd name="T1" fmla="*/ 0 h 650"/>
              <a:gd name="T2" fmla="*/ 0 w 325"/>
              <a:gd name="T3" fmla="*/ 325 h 650"/>
              <a:gd name="T4" fmla="*/ 325 w 325"/>
              <a:gd name="T5" fmla="*/ 650 h 650"/>
              <a:gd name="T6" fmla="*/ 325 w 325"/>
              <a:gd name="T7" fmla="*/ 0 h 650"/>
            </a:gdLst>
            <a:ahLst/>
            <a:cxnLst>
              <a:cxn ang="0">
                <a:pos x="T0" y="T1"/>
              </a:cxn>
              <a:cxn ang="0">
                <a:pos x="T2" y="T3"/>
              </a:cxn>
              <a:cxn ang="0">
                <a:pos x="T4" y="T5"/>
              </a:cxn>
              <a:cxn ang="0">
                <a:pos x="T6" y="T7"/>
              </a:cxn>
            </a:cxnLst>
            <a:rect l="0" t="0" r="r" b="b"/>
            <a:pathLst>
              <a:path w="325" h="650">
                <a:moveTo>
                  <a:pt x="325" y="0"/>
                </a:moveTo>
                <a:lnTo>
                  <a:pt x="0" y="325"/>
                </a:lnTo>
                <a:lnTo>
                  <a:pt x="325" y="650"/>
                </a:lnTo>
                <a:lnTo>
                  <a:pt x="325" y="0"/>
                </a:lnTo>
                <a:close/>
              </a:path>
            </a:pathLst>
          </a:custGeom>
          <a:solidFill>
            <a:schemeClr val="accent3"/>
          </a:solidFill>
          <a:ln>
            <a:noFill/>
          </a:ln>
        </p:spPr>
        <p:txBody>
          <a:bodyPr lIns="96435" tIns="48218" rIns="96435" bIns="48218"/>
          <a:lstStyle/>
          <a:p>
            <a:pPr fontAlgn="auto">
              <a:spcBef>
                <a:spcPts val="0"/>
              </a:spcBef>
              <a:spcAft>
                <a:spcPts val="0"/>
              </a:spcAft>
              <a:defRPr/>
            </a:pPr>
            <a:endParaRPr lang="zh-CN" altLang="en-US" sz="1350">
              <a:latin typeface="+mn-lt"/>
              <a:ea typeface="+mn-ea"/>
            </a:endParaRPr>
          </a:p>
        </p:txBody>
      </p:sp>
      <p:sp>
        <p:nvSpPr>
          <p:cNvPr id="12" name="Freeform 9"/>
          <p:cNvSpPr/>
          <p:nvPr/>
        </p:nvSpPr>
        <p:spPr bwMode="auto">
          <a:xfrm>
            <a:off x="7015919" y="831337"/>
            <a:ext cx="2121731" cy="2990131"/>
          </a:xfrm>
          <a:custGeom>
            <a:avLst/>
            <a:gdLst>
              <a:gd name="T0" fmla="*/ 283 w 689"/>
              <a:gd name="T1" fmla="*/ 0 h 971"/>
              <a:gd name="T2" fmla="*/ 0 w 689"/>
              <a:gd name="T3" fmla="*/ 282 h 971"/>
              <a:gd name="T4" fmla="*/ 689 w 689"/>
              <a:gd name="T5" fmla="*/ 971 h 971"/>
              <a:gd name="T6" fmla="*/ 689 w 689"/>
              <a:gd name="T7" fmla="*/ 0 h 971"/>
              <a:gd name="T8" fmla="*/ 283 w 689"/>
              <a:gd name="T9" fmla="*/ 0 h 971"/>
            </a:gdLst>
            <a:ahLst/>
            <a:cxnLst>
              <a:cxn ang="0">
                <a:pos x="T0" y="T1"/>
              </a:cxn>
              <a:cxn ang="0">
                <a:pos x="T2" y="T3"/>
              </a:cxn>
              <a:cxn ang="0">
                <a:pos x="T4" y="T5"/>
              </a:cxn>
              <a:cxn ang="0">
                <a:pos x="T6" y="T7"/>
              </a:cxn>
              <a:cxn ang="0">
                <a:pos x="T8" y="T9"/>
              </a:cxn>
            </a:cxnLst>
            <a:rect l="0" t="0" r="r" b="b"/>
            <a:pathLst>
              <a:path w="689" h="971">
                <a:moveTo>
                  <a:pt x="283" y="0"/>
                </a:moveTo>
                <a:lnTo>
                  <a:pt x="0" y="282"/>
                </a:lnTo>
                <a:lnTo>
                  <a:pt x="689" y="971"/>
                </a:lnTo>
                <a:lnTo>
                  <a:pt x="689" y="0"/>
                </a:lnTo>
                <a:lnTo>
                  <a:pt x="283" y="0"/>
                </a:lnTo>
                <a:close/>
              </a:path>
            </a:pathLst>
          </a:custGeom>
          <a:blipFill dpi="0" rotWithShape="1">
            <a:blip r:embed="rId4" cstate="print">
              <a:grayscl/>
              <a:extLst/>
            </a:blip>
            <a:srcRect/>
            <a:stretch>
              <a:fillRect l="-4169" r="-107321"/>
            </a:stretch>
          </a:blipFill>
          <a:ln>
            <a:noFill/>
          </a:ln>
        </p:spPr>
        <p:txBody>
          <a:bodyPr lIns="96435" tIns="48218" rIns="96435" bIns="48218"/>
          <a:lstStyle/>
          <a:p>
            <a:pPr fontAlgn="auto">
              <a:spcBef>
                <a:spcPts val="0"/>
              </a:spcBef>
              <a:spcAft>
                <a:spcPts val="0"/>
              </a:spcAft>
              <a:defRPr/>
            </a:pPr>
            <a:endParaRPr lang="zh-CN" altLang="en-US" sz="1350">
              <a:latin typeface="+mn-lt"/>
              <a:ea typeface="+mn-ea"/>
            </a:endParaRPr>
          </a:p>
        </p:txBody>
      </p:sp>
      <p:sp>
        <p:nvSpPr>
          <p:cNvPr id="13" name="矩形 259"/>
          <p:cNvSpPr>
            <a:spLocks noChangeArrowheads="1"/>
          </p:cNvSpPr>
          <p:nvPr/>
        </p:nvSpPr>
        <p:spPr bwMode="auto">
          <a:xfrm>
            <a:off x="2840490" y="2157355"/>
            <a:ext cx="5067300" cy="1871282"/>
          </a:xfrm>
          <a:prstGeom prst="rect">
            <a:avLst/>
          </a:prstGeom>
          <a:noFill/>
          <a:ln w="9525">
            <a:noFill/>
            <a:miter lim="800000"/>
            <a:headEnd/>
            <a:tailEnd/>
          </a:ln>
        </p:spPr>
        <p:txBody>
          <a:bodyPr lIns="0" tIns="0" rIns="0" bIns="0">
            <a:spAutoFit/>
          </a:bodyPr>
          <a:lstStyle/>
          <a:p>
            <a:pPr algn="l">
              <a:spcBef>
                <a:spcPct val="20000"/>
              </a:spcBef>
              <a:buFont typeface="Arial" charset="0"/>
              <a:buNone/>
            </a:pPr>
            <a:endParaRPr lang="zh-CN" altLang="en-US" sz="4000" b="1" smtClean="0">
              <a:solidFill>
                <a:schemeClr val="accent1"/>
              </a:solidFill>
              <a:latin typeface="宋体" charset="-122"/>
              <a:cs typeface="Arial" charset="0"/>
              <a:sym typeface="Calibri" pitchFamily="34" charset="0"/>
            </a:endParaRPr>
          </a:p>
          <a:p>
            <a:pPr algn="l">
              <a:spcBef>
                <a:spcPct val="20000"/>
              </a:spcBef>
              <a:buFont typeface="Arial" charset="0"/>
              <a:buNone/>
            </a:pPr>
            <a:r>
              <a:rPr lang="zh-CN" altLang="en-US" sz="2800" b="1" smtClean="0">
                <a:solidFill>
                  <a:schemeClr val="accent1"/>
                </a:solidFill>
                <a:latin typeface="宋体" charset="-122"/>
                <a:cs typeface="Arial" charset="0"/>
                <a:sym typeface="Calibri" pitchFamily="34" charset="0"/>
              </a:rPr>
              <a:t> </a:t>
            </a:r>
            <a:r>
              <a:rPr lang="en-US" altLang="zh-CN" sz="2800" b="1" smtClean="0">
                <a:latin typeface="微软雅黑" pitchFamily="34" charset="-122"/>
                <a:ea typeface="微软雅黑" pitchFamily="34" charset="-122"/>
                <a:cs typeface="Arial" charset="0"/>
                <a:sym typeface="Calibri" pitchFamily="34" charset="0"/>
              </a:rPr>
              <a:t>shell</a:t>
            </a:r>
            <a:r>
              <a:rPr lang="zh-CN" altLang="en-US" sz="2800" b="1" smtClean="0">
                <a:latin typeface="微软雅黑" pitchFamily="34" charset="-122"/>
                <a:ea typeface="微软雅黑" pitchFamily="34" charset="-122"/>
                <a:cs typeface="Arial" charset="0"/>
                <a:sym typeface="Calibri" pitchFamily="34" charset="0"/>
              </a:rPr>
              <a:t>编程</a:t>
            </a:r>
            <a:endParaRPr lang="zh-CN" altLang="en-US" sz="2800" b="1" smtClean="0">
              <a:effectLst>
                <a:outerShdw blurRad="38100" dist="38100" dir="2700000" algn="tl">
                  <a:srgbClr val="C0C0C0"/>
                </a:outerShdw>
              </a:effectLst>
              <a:latin typeface="宋体" charset="-122"/>
              <a:cs typeface="Arial" charset="0"/>
              <a:sym typeface="Calibri" pitchFamily="34" charset="0"/>
            </a:endParaRPr>
          </a:p>
          <a:p>
            <a:pPr algn="l">
              <a:spcBef>
                <a:spcPct val="20000"/>
              </a:spcBef>
              <a:buFont typeface="Arial" charset="0"/>
              <a:buNone/>
            </a:pPr>
            <a:r>
              <a:rPr lang="zh-CN" altLang="en-US" sz="4000" b="1" smtClean="0">
                <a:effectLst>
                  <a:outerShdw blurRad="38100" dist="38100" dir="2700000" algn="tl">
                    <a:srgbClr val="C0C0C0"/>
                  </a:outerShdw>
                </a:effectLst>
                <a:latin typeface="微软雅黑" pitchFamily="34" charset="-122"/>
                <a:ea typeface="微软雅黑" pitchFamily="34" charset="-122"/>
                <a:sym typeface="Calibri" pitchFamily="34" charset="0"/>
              </a:rPr>
              <a:t> </a:t>
            </a:r>
            <a:r>
              <a:rPr lang="zh-CN" altLang="en-US" sz="4000" b="1" smtClean="0">
                <a:solidFill>
                  <a:schemeClr val="accent1">
                    <a:lumMod val="75000"/>
                  </a:schemeClr>
                </a:solidFill>
                <a:effectLst>
                  <a:outerShdw blurRad="38100" dist="38100" dir="2700000" algn="tl">
                    <a:srgbClr val="C0C0C0"/>
                  </a:outerShdw>
                </a:effectLst>
                <a:latin typeface="微软雅黑" pitchFamily="34" charset="-122"/>
                <a:ea typeface="微软雅黑" pitchFamily="34" charset="-122"/>
                <a:sym typeface="Calibri" pitchFamily="34" charset="0"/>
              </a:rPr>
              <a:t> </a:t>
            </a:r>
            <a:endParaRPr lang="zh-CN" altLang="en-US" sz="4000" b="1">
              <a:solidFill>
                <a:schemeClr val="accent1">
                  <a:lumMod val="75000"/>
                </a:schemeClr>
              </a:solidFill>
              <a:effectLst>
                <a:outerShdw blurRad="38100" dist="38100" dir="2700000" algn="tl">
                  <a:srgbClr val="C0C0C0"/>
                </a:outerShdw>
              </a:effectLst>
              <a:latin typeface="微软雅黑" pitchFamily="34" charset="-122"/>
              <a:ea typeface="微软雅黑" pitchFamily="34" charset="-122"/>
              <a:sym typeface="Calibri" pitchFamily="34" charset="0"/>
            </a:endParaRPr>
          </a:p>
        </p:txBody>
      </p:sp>
      <p:sp>
        <p:nvSpPr>
          <p:cNvPr id="15" name="TextBox 11"/>
          <p:cNvSpPr txBox="1"/>
          <p:nvPr/>
        </p:nvSpPr>
        <p:spPr>
          <a:xfrm>
            <a:off x="2840490" y="567531"/>
            <a:ext cx="3402013" cy="414338"/>
          </a:xfrm>
          <a:prstGeom prst="rect">
            <a:avLst/>
          </a:prstGeom>
          <a:noFill/>
          <a:ln>
            <a:noFill/>
          </a:ln>
        </p:spPr>
        <p:style>
          <a:lnRef idx="2">
            <a:schemeClr val="dk1"/>
          </a:lnRef>
          <a:fillRef idx="1">
            <a:schemeClr val="lt1"/>
          </a:fillRef>
          <a:effectRef idx="0">
            <a:schemeClr val="dk1"/>
          </a:effectRef>
          <a:fontRef idx="minor">
            <a:schemeClr val="dk1"/>
          </a:fontRef>
        </p:style>
        <p:txBody>
          <a:bodyPr>
            <a:spAutoFit/>
          </a:bodyPr>
          <a:lstStyle/>
          <a:p>
            <a:pPr fontAlgn="auto">
              <a:spcBef>
                <a:spcPts val="0"/>
              </a:spcBef>
              <a:spcAft>
                <a:spcPts val="0"/>
              </a:spcAft>
              <a:defRPr/>
            </a:pPr>
            <a:r>
              <a:rPr lang="zh-CN" altLang="en-US" sz="2100" dirty="0">
                <a:ln w="18415" cmpd="sng">
                  <a:noFill/>
                  <a:prstDash val="solid"/>
                </a:ln>
                <a:solidFill>
                  <a:schemeClr val="bg2">
                    <a:lumMod val="50000"/>
                  </a:schemeClr>
                </a:solidFill>
                <a:latin typeface="黑体" panose="02010609060101010101" pitchFamily="49" charset="-122"/>
                <a:ea typeface="黑体" panose="02010609060101010101" pitchFamily="49" charset="-122"/>
              </a:rPr>
              <a:t>自 主 创 新  兴 教 强 国</a:t>
            </a:r>
          </a:p>
        </p:txBody>
      </p:sp>
    </p:spTree>
    <p:extLst>
      <p:ext uri="{BB962C8B-B14F-4D97-AF65-F5344CB8AC3E}">
        <p14:creationId xmlns:p14="http://schemas.microsoft.com/office/powerpoint/2010/main" val="2390459146"/>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灯片编号占位符 8"/>
          <p:cNvSpPr>
            <a:spLocks noGrp="1"/>
          </p:cNvSpPr>
          <p:nvPr>
            <p:ph type="sldNum" sz="quarter" idx="4294967295"/>
          </p:nvPr>
        </p:nvSpPr>
        <p:spPr>
          <a:xfrm>
            <a:off x="6457950" y="6356351"/>
            <a:ext cx="2057400" cy="365125"/>
          </a:xfrm>
        </p:spPr>
        <p:txBody>
          <a:bodyPr/>
          <a:lstStyle/>
          <a:p>
            <a:pPr>
              <a:defRPr/>
            </a:pPr>
            <a:fld id="{28FED7F7-542B-44B9-8A0F-41B586BD2757}" type="slidenum">
              <a:rPr lang="zh-CN" altLang="en-US" smtClean="0"/>
              <a:pPr>
                <a:defRPr/>
              </a:pPr>
              <a:t>10</a:t>
            </a:fld>
            <a:r>
              <a:rPr lang="en-US" altLang="zh-CN" smtClean="0"/>
              <a:t>/48</a:t>
            </a:r>
            <a:endParaRPr lang="zh-CN" altLang="en-US" dirty="0"/>
          </a:p>
        </p:txBody>
      </p:sp>
      <p:sp>
        <p:nvSpPr>
          <p:cNvPr id="2" name="文本框 1"/>
          <p:cNvSpPr txBox="1"/>
          <p:nvPr/>
        </p:nvSpPr>
        <p:spPr>
          <a:xfrm>
            <a:off x="5580112" y="260648"/>
            <a:ext cx="3384376" cy="584775"/>
          </a:xfrm>
          <a:prstGeom prst="rect">
            <a:avLst/>
          </a:prstGeom>
          <a:noFill/>
        </p:spPr>
        <p:txBody>
          <a:bodyPr wrap="square" rtlCol="0">
            <a:spAutoFit/>
          </a:bodyPr>
          <a:lstStyle/>
          <a:p>
            <a:pPr marL="285750" indent="-285750" algn="l">
              <a:buClr>
                <a:schemeClr val="accent5"/>
              </a:buClr>
              <a:buFont typeface="Wingdings" panose="05000000000000000000" pitchFamily="2" charset="2"/>
              <a:buChar char="n"/>
            </a:pPr>
            <a:r>
              <a:rPr lang="en-US" altLang="zh-CN" sz="3200">
                <a:latin typeface="华文楷体" panose="02010600040101010101" pitchFamily="2" charset="-122"/>
                <a:ea typeface="华文楷体" panose="02010600040101010101" pitchFamily="2" charset="-122"/>
              </a:rPr>
              <a:t>shell</a:t>
            </a:r>
            <a:r>
              <a:rPr lang="zh-CN" altLang="en-US" sz="3200">
                <a:latin typeface="华文楷体" panose="02010600040101010101" pitchFamily="2" charset="-122"/>
                <a:ea typeface="华文楷体" panose="02010600040101010101" pitchFamily="2" charset="-122"/>
              </a:rPr>
              <a:t>变量</a:t>
            </a:r>
            <a:endParaRPr lang="en-US" altLang="zh-CN" sz="3200">
              <a:latin typeface="华文楷体" panose="02010600040101010101" pitchFamily="2" charset="-122"/>
              <a:ea typeface="华文楷体" panose="02010600040101010101" pitchFamily="2" charset="-122"/>
            </a:endParaRPr>
          </a:p>
        </p:txBody>
      </p:sp>
      <p:sp>
        <p:nvSpPr>
          <p:cNvPr id="4" name="内容占位符 2"/>
          <p:cNvSpPr txBox="1">
            <a:spLocks/>
          </p:cNvSpPr>
          <p:nvPr/>
        </p:nvSpPr>
        <p:spPr>
          <a:xfrm>
            <a:off x="628650" y="1196752"/>
            <a:ext cx="8263830" cy="552472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lnSpc>
                <a:spcPct val="150000"/>
              </a:lnSpc>
              <a:spcAft>
                <a:spcPts val="0"/>
              </a:spcAft>
              <a:buClr>
                <a:srgbClr val="0070C0"/>
              </a:buClr>
            </a:pPr>
            <a:endParaRPr lang="en-US" altLang="zh-CN" sz="2000" b="1" smtClean="0"/>
          </a:p>
          <a:p>
            <a:pPr fontAlgn="auto">
              <a:lnSpc>
                <a:spcPct val="150000"/>
              </a:lnSpc>
              <a:spcAft>
                <a:spcPts val="0"/>
              </a:spcAft>
              <a:buClr>
                <a:srgbClr val="0070C0"/>
              </a:buClr>
            </a:pPr>
            <a:endParaRPr lang="en-US" altLang="zh-CN" sz="2000" b="1"/>
          </a:p>
          <a:p>
            <a:pPr fontAlgn="auto">
              <a:lnSpc>
                <a:spcPct val="150000"/>
              </a:lnSpc>
              <a:spcAft>
                <a:spcPts val="0"/>
              </a:spcAft>
              <a:buClr>
                <a:srgbClr val="0070C0"/>
              </a:buClr>
            </a:pPr>
            <a:endParaRPr lang="en-US" altLang="zh-CN" sz="2000" b="1" smtClean="0"/>
          </a:p>
          <a:p>
            <a:pPr fontAlgn="auto">
              <a:lnSpc>
                <a:spcPct val="150000"/>
              </a:lnSpc>
              <a:spcAft>
                <a:spcPts val="0"/>
              </a:spcAft>
              <a:buClr>
                <a:srgbClr val="0070C0"/>
              </a:buClr>
            </a:pPr>
            <a:endParaRPr lang="en-US" altLang="zh-CN" sz="2000" b="1"/>
          </a:p>
          <a:p>
            <a:pPr marL="0" indent="0" fontAlgn="auto">
              <a:lnSpc>
                <a:spcPct val="150000"/>
              </a:lnSpc>
              <a:spcAft>
                <a:spcPts val="0"/>
              </a:spcAft>
              <a:buClr>
                <a:srgbClr val="0070C0"/>
              </a:buClr>
              <a:buNone/>
            </a:pPr>
            <a:endParaRPr lang="en-US" altLang="zh-CN" sz="2000" b="1" smtClean="0"/>
          </a:p>
          <a:p>
            <a:pPr fontAlgn="auto">
              <a:lnSpc>
                <a:spcPct val="150000"/>
              </a:lnSpc>
              <a:spcAft>
                <a:spcPts val="0"/>
              </a:spcAft>
              <a:buClr>
                <a:srgbClr val="0070C0"/>
              </a:buClr>
            </a:pPr>
            <a:endParaRPr lang="en-US" altLang="zh-CN" sz="2000" b="1"/>
          </a:p>
          <a:p>
            <a:pPr fontAlgn="auto">
              <a:lnSpc>
                <a:spcPct val="150000"/>
              </a:lnSpc>
              <a:spcAft>
                <a:spcPts val="0"/>
              </a:spcAft>
              <a:buClr>
                <a:srgbClr val="0070C0"/>
              </a:buClr>
            </a:pPr>
            <a:endParaRPr lang="en-US" altLang="zh-CN" sz="2000" b="1" smtClean="0"/>
          </a:p>
          <a:p>
            <a:pPr fontAlgn="auto">
              <a:lnSpc>
                <a:spcPct val="150000"/>
              </a:lnSpc>
              <a:spcAft>
                <a:spcPts val="0"/>
              </a:spcAft>
              <a:buClr>
                <a:srgbClr val="0070C0"/>
              </a:buClr>
            </a:pPr>
            <a:r>
              <a:rPr lang="en-US" altLang="zh-CN" sz="2000" b="1" smtClean="0"/>
              <a:t>shell</a:t>
            </a:r>
            <a:r>
              <a:rPr lang="zh-CN" altLang="en-US" sz="2000" b="1" smtClean="0"/>
              <a:t>变量</a:t>
            </a:r>
            <a:endParaRPr lang="en-US" altLang="zh-CN" sz="2000" b="1" smtClean="0"/>
          </a:p>
          <a:p>
            <a:pPr marL="0" indent="0" fontAlgn="auto">
              <a:lnSpc>
                <a:spcPct val="150000"/>
              </a:lnSpc>
              <a:spcAft>
                <a:spcPts val="0"/>
              </a:spcAft>
              <a:buClr>
                <a:srgbClr val="0070C0"/>
              </a:buClr>
              <a:buNone/>
            </a:pPr>
            <a:r>
              <a:rPr lang="en-US" altLang="zh-CN" sz="2000" smtClean="0"/>
              <a:t>shell</a:t>
            </a:r>
            <a:r>
              <a:rPr lang="zh-CN" altLang="en-US" sz="2000" smtClean="0"/>
              <a:t>变量是</a:t>
            </a:r>
            <a:r>
              <a:rPr lang="en-US" altLang="zh-CN" sz="2000" smtClean="0"/>
              <a:t>shell</a:t>
            </a:r>
            <a:r>
              <a:rPr lang="zh-CN" altLang="en-US" sz="2000" smtClean="0"/>
              <a:t>程序设置的特殊变量，其中一部分是环境变量，一部分是局部变量，保证了</a:t>
            </a:r>
            <a:r>
              <a:rPr lang="en-US" altLang="zh-CN" sz="2000" smtClean="0"/>
              <a:t>shell</a:t>
            </a:r>
            <a:r>
              <a:rPr lang="zh-CN" altLang="en-US" sz="2000" smtClean="0"/>
              <a:t>的正常运行。</a:t>
            </a:r>
            <a:endParaRPr lang="zh-CN" altLang="en-US" sz="2000"/>
          </a:p>
        </p:txBody>
      </p:sp>
      <p:pic>
        <p:nvPicPr>
          <p:cNvPr id="6" name="图片 5"/>
          <p:cNvPicPr>
            <a:picLocks noChangeAspect="1"/>
          </p:cNvPicPr>
          <p:nvPr/>
        </p:nvPicPr>
        <p:blipFill>
          <a:blip r:embed="rId2"/>
          <a:stretch>
            <a:fillRect/>
          </a:stretch>
        </p:blipFill>
        <p:spPr>
          <a:xfrm>
            <a:off x="1475655" y="1484784"/>
            <a:ext cx="5128253" cy="1338294"/>
          </a:xfrm>
          <a:prstGeom prst="rect">
            <a:avLst/>
          </a:prstGeom>
        </p:spPr>
      </p:pic>
      <p:pic>
        <p:nvPicPr>
          <p:cNvPr id="7" name="图片 6"/>
          <p:cNvPicPr>
            <a:picLocks noChangeAspect="1"/>
          </p:cNvPicPr>
          <p:nvPr/>
        </p:nvPicPr>
        <p:blipFill>
          <a:blip r:embed="rId3"/>
          <a:stretch>
            <a:fillRect/>
          </a:stretch>
        </p:blipFill>
        <p:spPr>
          <a:xfrm>
            <a:off x="1511615" y="3284984"/>
            <a:ext cx="5092293" cy="1326002"/>
          </a:xfrm>
          <a:prstGeom prst="rect">
            <a:avLst/>
          </a:prstGeom>
        </p:spPr>
      </p:pic>
    </p:spTree>
    <p:extLst>
      <p:ext uri="{BB962C8B-B14F-4D97-AF65-F5344CB8AC3E}">
        <p14:creationId xmlns:p14="http://schemas.microsoft.com/office/powerpoint/2010/main" val="274288774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灯片编号占位符 8"/>
          <p:cNvSpPr>
            <a:spLocks noGrp="1"/>
          </p:cNvSpPr>
          <p:nvPr>
            <p:ph type="sldNum" sz="quarter" idx="4294967295"/>
          </p:nvPr>
        </p:nvSpPr>
        <p:spPr>
          <a:xfrm>
            <a:off x="6457950" y="6356351"/>
            <a:ext cx="2057400" cy="365125"/>
          </a:xfrm>
        </p:spPr>
        <p:txBody>
          <a:bodyPr/>
          <a:lstStyle/>
          <a:p>
            <a:pPr>
              <a:defRPr/>
            </a:pPr>
            <a:fld id="{28FED7F7-542B-44B9-8A0F-41B586BD2757}" type="slidenum">
              <a:rPr lang="zh-CN" altLang="en-US" smtClean="0"/>
              <a:pPr>
                <a:defRPr/>
              </a:pPr>
              <a:t>11</a:t>
            </a:fld>
            <a:r>
              <a:rPr lang="en-US" altLang="zh-CN" smtClean="0"/>
              <a:t>/48</a:t>
            </a:r>
            <a:endParaRPr lang="zh-CN" altLang="en-US" dirty="0"/>
          </a:p>
        </p:txBody>
      </p:sp>
      <p:sp>
        <p:nvSpPr>
          <p:cNvPr id="2" name="文本框 1"/>
          <p:cNvSpPr txBox="1"/>
          <p:nvPr/>
        </p:nvSpPr>
        <p:spPr>
          <a:xfrm>
            <a:off x="5580112" y="260648"/>
            <a:ext cx="3384376" cy="584775"/>
          </a:xfrm>
          <a:prstGeom prst="rect">
            <a:avLst/>
          </a:prstGeom>
          <a:noFill/>
        </p:spPr>
        <p:txBody>
          <a:bodyPr wrap="square" rtlCol="0">
            <a:spAutoFit/>
          </a:bodyPr>
          <a:lstStyle/>
          <a:p>
            <a:pPr marL="285750" indent="-285750" algn="l">
              <a:buClr>
                <a:schemeClr val="accent5"/>
              </a:buClr>
              <a:buFont typeface="Wingdings" panose="05000000000000000000" pitchFamily="2" charset="2"/>
              <a:buChar char="n"/>
            </a:pPr>
            <a:r>
              <a:rPr lang="en-US" altLang="zh-CN" sz="3200">
                <a:latin typeface="华文楷体" panose="02010600040101010101" pitchFamily="2" charset="-122"/>
                <a:ea typeface="华文楷体" panose="02010600040101010101" pitchFamily="2" charset="-122"/>
              </a:rPr>
              <a:t>shell</a:t>
            </a:r>
            <a:r>
              <a:rPr lang="zh-CN" altLang="en-US" sz="3200">
                <a:latin typeface="华文楷体" panose="02010600040101010101" pitchFamily="2" charset="-122"/>
                <a:ea typeface="华文楷体" panose="02010600040101010101" pitchFamily="2" charset="-122"/>
              </a:rPr>
              <a:t>参数传递</a:t>
            </a:r>
            <a:endParaRPr lang="en-US" altLang="zh-CN" sz="3200">
              <a:latin typeface="华文楷体" panose="02010600040101010101" pitchFamily="2" charset="-122"/>
              <a:ea typeface="华文楷体" panose="02010600040101010101" pitchFamily="2" charset="-122"/>
            </a:endParaRPr>
          </a:p>
        </p:txBody>
      </p:sp>
      <p:sp>
        <p:nvSpPr>
          <p:cNvPr id="4" name="内容占位符 2"/>
          <p:cNvSpPr txBox="1">
            <a:spLocks/>
          </p:cNvSpPr>
          <p:nvPr/>
        </p:nvSpPr>
        <p:spPr>
          <a:xfrm>
            <a:off x="628650" y="1196752"/>
            <a:ext cx="8263830" cy="512954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lnSpc>
                <a:spcPct val="150000"/>
              </a:lnSpc>
              <a:spcAft>
                <a:spcPts val="0"/>
              </a:spcAft>
              <a:buClr>
                <a:srgbClr val="0070C0"/>
              </a:buClr>
              <a:buFont typeface="Wingdings" panose="05000000000000000000" pitchFamily="2" charset="2"/>
              <a:buChar char="l"/>
            </a:pPr>
            <a:r>
              <a:rPr lang="zh-CN" altLang="en-US" sz="2800"/>
              <a:t>参</a:t>
            </a:r>
            <a:r>
              <a:rPr lang="zh-CN" altLang="en-US" sz="2800" smtClean="0"/>
              <a:t>数传递</a:t>
            </a:r>
            <a:endParaRPr lang="en-US" altLang="zh-CN" sz="2800" smtClean="0"/>
          </a:p>
          <a:p>
            <a:pPr marL="0" indent="0" fontAlgn="auto">
              <a:lnSpc>
                <a:spcPct val="150000"/>
              </a:lnSpc>
              <a:spcAft>
                <a:spcPts val="0"/>
              </a:spcAft>
              <a:buClr>
                <a:srgbClr val="0070C0"/>
              </a:buClr>
              <a:buNone/>
            </a:pPr>
            <a:r>
              <a:rPr lang="zh-CN" altLang="en-US" sz="2000" smtClean="0"/>
              <a:t>在</a:t>
            </a:r>
            <a:r>
              <a:rPr lang="en-US" altLang="zh-CN" sz="2000" smtClean="0"/>
              <a:t>shell</a:t>
            </a:r>
            <a:r>
              <a:rPr lang="zh-CN" altLang="en-US" sz="2000" smtClean="0"/>
              <a:t>脚本执行的时候可以传递参数，脚本内获取参数的格式是：</a:t>
            </a:r>
            <a:r>
              <a:rPr lang="en-US" altLang="zh-CN" sz="2000" smtClean="0"/>
              <a:t>$n</a:t>
            </a:r>
            <a:r>
              <a:rPr lang="zh-CN" altLang="en-US" sz="2000" smtClean="0"/>
              <a:t>，</a:t>
            </a:r>
            <a:r>
              <a:rPr lang="en-US" altLang="zh-CN" sz="2000" smtClean="0"/>
              <a:t>n</a:t>
            </a:r>
            <a:r>
              <a:rPr lang="zh-CN" altLang="en-US" sz="2000" smtClean="0"/>
              <a:t>是数字，</a:t>
            </a:r>
            <a:r>
              <a:rPr lang="en-US" altLang="zh-CN" sz="2000" smtClean="0"/>
              <a:t>1</a:t>
            </a:r>
            <a:r>
              <a:rPr lang="zh-CN" altLang="en-US" sz="2000" smtClean="0"/>
              <a:t>表示第一个参数，</a:t>
            </a:r>
            <a:r>
              <a:rPr lang="en-US" altLang="zh-CN" sz="2000" smtClean="0"/>
              <a:t>2</a:t>
            </a:r>
            <a:r>
              <a:rPr lang="zh-CN" altLang="en-US" sz="2000" smtClean="0"/>
              <a:t>是表示第二个参数，</a:t>
            </a:r>
            <a:endParaRPr lang="en-US" altLang="zh-CN" sz="2000" smtClean="0"/>
          </a:p>
          <a:p>
            <a:pPr marL="0" indent="0" fontAlgn="auto">
              <a:lnSpc>
                <a:spcPct val="150000"/>
              </a:lnSpc>
              <a:spcAft>
                <a:spcPts val="0"/>
              </a:spcAft>
              <a:buClr>
                <a:srgbClr val="0070C0"/>
              </a:buClr>
              <a:buNone/>
            </a:pPr>
            <a:r>
              <a:rPr lang="en-US" altLang="zh-CN" sz="2000" smtClean="0"/>
              <a:t>$0</a:t>
            </a:r>
            <a:r>
              <a:rPr lang="zh-CN" altLang="en-US" sz="2000" smtClean="0"/>
              <a:t>是当前脚本的名称</a:t>
            </a:r>
            <a:endParaRPr lang="zh-CN" altLang="en-US" sz="2000"/>
          </a:p>
        </p:txBody>
      </p:sp>
      <p:pic>
        <p:nvPicPr>
          <p:cNvPr id="3" name="图片 2"/>
          <p:cNvPicPr>
            <a:picLocks noChangeAspect="1"/>
          </p:cNvPicPr>
          <p:nvPr/>
        </p:nvPicPr>
        <p:blipFill>
          <a:blip r:embed="rId2"/>
          <a:stretch>
            <a:fillRect/>
          </a:stretch>
        </p:blipFill>
        <p:spPr>
          <a:xfrm>
            <a:off x="628650" y="3501008"/>
            <a:ext cx="3961910" cy="1152128"/>
          </a:xfrm>
          <a:prstGeom prst="rect">
            <a:avLst/>
          </a:prstGeom>
        </p:spPr>
      </p:pic>
      <p:pic>
        <p:nvPicPr>
          <p:cNvPr id="5" name="图片 4"/>
          <p:cNvPicPr>
            <a:picLocks noChangeAspect="1"/>
          </p:cNvPicPr>
          <p:nvPr/>
        </p:nvPicPr>
        <p:blipFill>
          <a:blip r:embed="rId3"/>
          <a:stretch>
            <a:fillRect/>
          </a:stretch>
        </p:blipFill>
        <p:spPr>
          <a:xfrm>
            <a:off x="2342660" y="5004465"/>
            <a:ext cx="5885902" cy="1321834"/>
          </a:xfrm>
          <a:prstGeom prst="rect">
            <a:avLst/>
          </a:prstGeom>
        </p:spPr>
      </p:pic>
    </p:spTree>
    <p:extLst>
      <p:ext uri="{BB962C8B-B14F-4D97-AF65-F5344CB8AC3E}">
        <p14:creationId xmlns:p14="http://schemas.microsoft.com/office/powerpoint/2010/main" val="384288781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灯片编号占位符 8"/>
          <p:cNvSpPr>
            <a:spLocks noGrp="1"/>
          </p:cNvSpPr>
          <p:nvPr>
            <p:ph type="sldNum" sz="quarter" idx="4294967295"/>
          </p:nvPr>
        </p:nvSpPr>
        <p:spPr>
          <a:xfrm>
            <a:off x="6457950" y="6356351"/>
            <a:ext cx="2057400" cy="365125"/>
          </a:xfrm>
        </p:spPr>
        <p:txBody>
          <a:bodyPr/>
          <a:lstStyle/>
          <a:p>
            <a:pPr>
              <a:defRPr/>
            </a:pPr>
            <a:fld id="{28FED7F7-542B-44B9-8A0F-41B586BD2757}" type="slidenum">
              <a:rPr lang="zh-CN" altLang="en-US" smtClean="0"/>
              <a:pPr>
                <a:defRPr/>
              </a:pPr>
              <a:t>12</a:t>
            </a:fld>
            <a:r>
              <a:rPr lang="en-US" altLang="zh-CN" smtClean="0"/>
              <a:t>/48</a:t>
            </a:r>
            <a:endParaRPr lang="zh-CN" altLang="en-US" dirty="0"/>
          </a:p>
        </p:txBody>
      </p:sp>
      <p:sp>
        <p:nvSpPr>
          <p:cNvPr id="2" name="文本框 1"/>
          <p:cNvSpPr txBox="1"/>
          <p:nvPr/>
        </p:nvSpPr>
        <p:spPr>
          <a:xfrm>
            <a:off x="5580112" y="260648"/>
            <a:ext cx="3384376" cy="584775"/>
          </a:xfrm>
          <a:prstGeom prst="rect">
            <a:avLst/>
          </a:prstGeom>
          <a:noFill/>
        </p:spPr>
        <p:txBody>
          <a:bodyPr wrap="square" rtlCol="0">
            <a:spAutoFit/>
          </a:bodyPr>
          <a:lstStyle/>
          <a:p>
            <a:pPr marL="285750" indent="-285750" algn="l">
              <a:buClr>
                <a:schemeClr val="accent5"/>
              </a:buClr>
              <a:buFont typeface="Wingdings" panose="05000000000000000000" pitchFamily="2" charset="2"/>
              <a:buChar char="n"/>
            </a:pPr>
            <a:r>
              <a:rPr lang="en-US" altLang="zh-CN" sz="3200">
                <a:latin typeface="华文楷体" panose="02010600040101010101" pitchFamily="2" charset="-122"/>
                <a:ea typeface="华文楷体" panose="02010600040101010101" pitchFamily="2" charset="-122"/>
              </a:rPr>
              <a:t>shell</a:t>
            </a:r>
            <a:r>
              <a:rPr lang="zh-CN" altLang="en-US" sz="3200">
                <a:latin typeface="华文楷体" panose="02010600040101010101" pitchFamily="2" charset="-122"/>
                <a:ea typeface="华文楷体" panose="02010600040101010101" pitchFamily="2" charset="-122"/>
              </a:rPr>
              <a:t>参数传递</a:t>
            </a:r>
            <a:endParaRPr lang="en-US" altLang="zh-CN" sz="3200">
              <a:latin typeface="华文楷体" panose="02010600040101010101" pitchFamily="2" charset="-122"/>
              <a:ea typeface="华文楷体" panose="02010600040101010101" pitchFamily="2" charset="-122"/>
            </a:endParaRPr>
          </a:p>
        </p:txBody>
      </p:sp>
      <p:sp>
        <p:nvSpPr>
          <p:cNvPr id="4" name="内容占位符 2"/>
          <p:cNvSpPr txBox="1">
            <a:spLocks/>
          </p:cNvSpPr>
          <p:nvPr/>
        </p:nvSpPr>
        <p:spPr>
          <a:xfrm>
            <a:off x="628650" y="1196752"/>
            <a:ext cx="8263830" cy="5129547"/>
          </a:xfrm>
          <a:prstGeom prst="rect">
            <a:avLst/>
          </a:prstGeom>
        </p:spPr>
        <p:txBody>
          <a:bodyPr vert="horz" lIns="91440" tIns="45720" rIns="91440" bIns="45720" rtlCol="0">
            <a:normAutofit fontScale="92500" lnSpcReduction="100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lnSpc>
                <a:spcPct val="150000"/>
              </a:lnSpc>
              <a:spcAft>
                <a:spcPts val="0"/>
              </a:spcAft>
              <a:buClr>
                <a:srgbClr val="0070C0"/>
              </a:buClr>
              <a:buFont typeface="Wingdings" panose="05000000000000000000" pitchFamily="2" charset="2"/>
              <a:buChar char="l"/>
            </a:pPr>
            <a:r>
              <a:rPr lang="zh-CN" altLang="en-US" sz="2800"/>
              <a:t>特</a:t>
            </a:r>
            <a:r>
              <a:rPr lang="zh-CN" altLang="en-US" sz="2800" smtClean="0"/>
              <a:t>殊符号</a:t>
            </a:r>
            <a:endParaRPr lang="en-US" altLang="zh-CN" sz="2800" smtClean="0"/>
          </a:p>
          <a:p>
            <a:pPr marL="0" indent="0" fontAlgn="auto">
              <a:lnSpc>
                <a:spcPct val="150000"/>
              </a:lnSpc>
              <a:spcAft>
                <a:spcPts val="0"/>
              </a:spcAft>
              <a:buClr>
                <a:srgbClr val="0070C0"/>
              </a:buClr>
              <a:buNone/>
            </a:pPr>
            <a:r>
              <a:rPr lang="en-US" altLang="zh-CN" sz="2000" smtClean="0"/>
              <a:t>$#</a:t>
            </a:r>
            <a:r>
              <a:rPr lang="zh-CN" altLang="en-US" sz="2000" smtClean="0"/>
              <a:t>传递给脚本参数的个数</a:t>
            </a:r>
            <a:endParaRPr lang="en-US" altLang="zh-CN" sz="2000" smtClean="0"/>
          </a:p>
          <a:p>
            <a:pPr marL="0" indent="0" fontAlgn="auto">
              <a:lnSpc>
                <a:spcPct val="150000"/>
              </a:lnSpc>
              <a:spcAft>
                <a:spcPts val="0"/>
              </a:spcAft>
              <a:buClr>
                <a:srgbClr val="0070C0"/>
              </a:buClr>
              <a:buNone/>
            </a:pPr>
            <a:r>
              <a:rPr lang="en-US" altLang="zh-CN" sz="2000" smtClean="0"/>
              <a:t>$*</a:t>
            </a:r>
            <a:r>
              <a:rPr lang="zh-CN" altLang="en-US" sz="2000" smtClean="0"/>
              <a:t>用一个字符串显示所有向脚本传递的参数</a:t>
            </a:r>
            <a:endParaRPr lang="en-US" altLang="zh-CN" sz="2000" smtClean="0"/>
          </a:p>
          <a:p>
            <a:pPr marL="0" indent="0" fontAlgn="auto">
              <a:lnSpc>
                <a:spcPct val="150000"/>
              </a:lnSpc>
              <a:spcAft>
                <a:spcPts val="0"/>
              </a:spcAft>
              <a:buClr>
                <a:srgbClr val="0070C0"/>
              </a:buClr>
              <a:buNone/>
            </a:pPr>
            <a:r>
              <a:rPr lang="en-US" altLang="zh-CN" sz="2000" smtClean="0"/>
              <a:t>$$</a:t>
            </a:r>
            <a:r>
              <a:rPr lang="zh-CN" altLang="en-US" sz="2000" smtClean="0"/>
              <a:t>脚本运行的进程</a:t>
            </a:r>
            <a:r>
              <a:rPr lang="en-US" altLang="zh-CN" sz="2000" smtClean="0"/>
              <a:t>ID</a:t>
            </a:r>
            <a:r>
              <a:rPr lang="zh-CN" altLang="en-US" sz="2000" smtClean="0"/>
              <a:t>号</a:t>
            </a:r>
            <a:endParaRPr lang="en-US" altLang="zh-CN" sz="2000" smtClean="0"/>
          </a:p>
          <a:p>
            <a:pPr marL="0" indent="0" fontAlgn="auto">
              <a:lnSpc>
                <a:spcPct val="150000"/>
              </a:lnSpc>
              <a:spcAft>
                <a:spcPts val="0"/>
              </a:spcAft>
              <a:buClr>
                <a:srgbClr val="0070C0"/>
              </a:buClr>
              <a:buNone/>
            </a:pPr>
            <a:r>
              <a:rPr lang="en-US" altLang="zh-CN" sz="2000" smtClean="0"/>
              <a:t>$@ </a:t>
            </a:r>
            <a:r>
              <a:rPr lang="zh-CN" altLang="en-US" sz="2000" smtClean="0"/>
              <a:t>与</a:t>
            </a:r>
            <a:r>
              <a:rPr lang="en-US" altLang="zh-CN" sz="2000" smtClean="0"/>
              <a:t>$*</a:t>
            </a:r>
            <a:r>
              <a:rPr lang="zh-CN" altLang="en-US" sz="2000" smtClean="0"/>
              <a:t>相同，使用时加上引号“”，并在引号中返回每一个参数</a:t>
            </a:r>
            <a:endParaRPr lang="en-US" altLang="zh-CN" sz="2000" smtClean="0"/>
          </a:p>
          <a:p>
            <a:pPr marL="0" indent="0" fontAlgn="auto">
              <a:lnSpc>
                <a:spcPct val="150000"/>
              </a:lnSpc>
              <a:spcAft>
                <a:spcPts val="0"/>
              </a:spcAft>
              <a:buClr>
                <a:srgbClr val="0070C0"/>
              </a:buClr>
              <a:buNone/>
            </a:pPr>
            <a:r>
              <a:rPr lang="en-US" altLang="zh-CN" sz="2000" smtClean="0"/>
              <a:t>$!</a:t>
            </a:r>
            <a:r>
              <a:rPr lang="zh-CN" altLang="en-US" sz="2000" smtClean="0"/>
              <a:t>后台运行的最后一个进程号</a:t>
            </a:r>
            <a:endParaRPr lang="en-US" altLang="zh-CN" sz="2000" smtClean="0"/>
          </a:p>
          <a:p>
            <a:pPr marL="0" indent="0" fontAlgn="auto">
              <a:lnSpc>
                <a:spcPct val="150000"/>
              </a:lnSpc>
              <a:spcAft>
                <a:spcPts val="0"/>
              </a:spcAft>
              <a:buClr>
                <a:srgbClr val="0070C0"/>
              </a:buClr>
              <a:buNone/>
            </a:pPr>
            <a:r>
              <a:rPr lang="en-US" altLang="zh-CN" sz="2000" smtClean="0"/>
              <a:t>$?</a:t>
            </a:r>
            <a:r>
              <a:rPr lang="zh-CN" altLang="en-US" sz="2000" smtClean="0"/>
              <a:t>显示最后命令的退出状态，</a:t>
            </a:r>
            <a:r>
              <a:rPr lang="en-US" altLang="zh-CN" sz="2000" smtClean="0"/>
              <a:t>0</a:t>
            </a:r>
            <a:r>
              <a:rPr lang="zh-CN" altLang="en-US" sz="2000" smtClean="0"/>
              <a:t>表示没有错误，其他的值都是有错误</a:t>
            </a:r>
            <a:endParaRPr lang="en-US" altLang="zh-CN" sz="2000" smtClean="0"/>
          </a:p>
          <a:p>
            <a:pPr marL="0" indent="0" fontAlgn="auto">
              <a:lnSpc>
                <a:spcPct val="150000"/>
              </a:lnSpc>
              <a:spcAft>
                <a:spcPts val="0"/>
              </a:spcAft>
              <a:buClr>
                <a:srgbClr val="0070C0"/>
              </a:buClr>
              <a:buNone/>
            </a:pPr>
            <a:r>
              <a:rPr lang="zh-CN" altLang="en-US" sz="2000"/>
              <a:t>注</a:t>
            </a:r>
            <a:r>
              <a:rPr lang="zh-CN" altLang="en-US" sz="2000" smtClean="0"/>
              <a:t>意：</a:t>
            </a:r>
            <a:r>
              <a:rPr lang="zh-CN" altLang="en-US" sz="2000" smtClean="0">
                <a:solidFill>
                  <a:srgbClr val="FF0000"/>
                </a:solidFill>
              </a:rPr>
              <a:t>在没有“”的情况下</a:t>
            </a:r>
            <a:r>
              <a:rPr lang="en-US" altLang="zh-CN" sz="2000" smtClean="0">
                <a:solidFill>
                  <a:srgbClr val="FF0000"/>
                </a:solidFill>
              </a:rPr>
              <a:t>$*</a:t>
            </a:r>
            <a:r>
              <a:rPr lang="zh-CN" altLang="en-US" sz="2000" smtClean="0">
                <a:solidFill>
                  <a:srgbClr val="FF0000"/>
                </a:solidFill>
              </a:rPr>
              <a:t>和</a:t>
            </a:r>
            <a:r>
              <a:rPr lang="en-US" altLang="zh-CN" sz="2000" smtClean="0">
                <a:solidFill>
                  <a:srgbClr val="FF0000"/>
                </a:solidFill>
              </a:rPr>
              <a:t>$@</a:t>
            </a:r>
            <a:r>
              <a:rPr lang="zh-CN" altLang="en-US" sz="2000" smtClean="0">
                <a:solidFill>
                  <a:srgbClr val="FF0000"/>
                </a:solidFill>
              </a:rPr>
              <a:t>是相同的都是输出所有的参数</a:t>
            </a:r>
            <a:endParaRPr lang="en-US" altLang="zh-CN" sz="2000" smtClean="0">
              <a:solidFill>
                <a:srgbClr val="FF0000"/>
              </a:solidFill>
            </a:endParaRPr>
          </a:p>
          <a:p>
            <a:pPr marL="0" indent="0" fontAlgn="auto">
              <a:lnSpc>
                <a:spcPct val="150000"/>
              </a:lnSpc>
              <a:spcAft>
                <a:spcPts val="0"/>
              </a:spcAft>
              <a:buClr>
                <a:srgbClr val="0070C0"/>
              </a:buClr>
              <a:buNone/>
            </a:pPr>
            <a:r>
              <a:rPr lang="zh-CN" altLang="en-US" sz="2000" smtClean="0">
                <a:solidFill>
                  <a:srgbClr val="FF0000"/>
                </a:solidFill>
              </a:rPr>
              <a:t>在有“”的时候</a:t>
            </a:r>
            <a:r>
              <a:rPr lang="en-US" altLang="zh-CN" sz="2000" smtClean="0">
                <a:solidFill>
                  <a:srgbClr val="FF0000"/>
                </a:solidFill>
              </a:rPr>
              <a:t>$*</a:t>
            </a:r>
            <a:r>
              <a:rPr lang="zh-CN" altLang="en-US" sz="2000" smtClean="0">
                <a:solidFill>
                  <a:srgbClr val="FF0000"/>
                </a:solidFill>
              </a:rPr>
              <a:t>是把所有的参数以一个整体的字符串输出，</a:t>
            </a:r>
            <a:r>
              <a:rPr lang="en-US" altLang="zh-CN" sz="2000" smtClean="0">
                <a:solidFill>
                  <a:srgbClr val="FF0000"/>
                </a:solidFill>
              </a:rPr>
              <a:t>$@</a:t>
            </a:r>
            <a:r>
              <a:rPr lang="zh-CN" altLang="en-US" sz="2000" smtClean="0">
                <a:solidFill>
                  <a:srgbClr val="FF0000"/>
                </a:solidFill>
              </a:rPr>
              <a:t>则是以一个参数列表输出。</a:t>
            </a:r>
            <a:endParaRPr lang="zh-CN" altLang="en-US" sz="2000">
              <a:solidFill>
                <a:srgbClr val="FF0000"/>
              </a:solidFill>
            </a:endParaRPr>
          </a:p>
        </p:txBody>
      </p:sp>
    </p:spTree>
    <p:extLst>
      <p:ext uri="{BB962C8B-B14F-4D97-AF65-F5344CB8AC3E}">
        <p14:creationId xmlns:p14="http://schemas.microsoft.com/office/powerpoint/2010/main" val="240569906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灯片编号占位符 8"/>
          <p:cNvSpPr>
            <a:spLocks noGrp="1"/>
          </p:cNvSpPr>
          <p:nvPr>
            <p:ph type="sldNum" sz="quarter" idx="4294967295"/>
          </p:nvPr>
        </p:nvSpPr>
        <p:spPr>
          <a:xfrm>
            <a:off x="6457950" y="6356351"/>
            <a:ext cx="2057400" cy="365125"/>
          </a:xfrm>
        </p:spPr>
        <p:txBody>
          <a:bodyPr/>
          <a:lstStyle/>
          <a:p>
            <a:pPr>
              <a:defRPr/>
            </a:pPr>
            <a:fld id="{28FED7F7-542B-44B9-8A0F-41B586BD2757}" type="slidenum">
              <a:rPr lang="zh-CN" altLang="en-US" smtClean="0"/>
              <a:pPr>
                <a:defRPr/>
              </a:pPr>
              <a:t>13</a:t>
            </a:fld>
            <a:r>
              <a:rPr lang="en-US" altLang="zh-CN" smtClean="0"/>
              <a:t>/48</a:t>
            </a:r>
            <a:endParaRPr lang="zh-CN" altLang="en-US" dirty="0"/>
          </a:p>
        </p:txBody>
      </p:sp>
      <p:sp>
        <p:nvSpPr>
          <p:cNvPr id="2" name="文本框 1"/>
          <p:cNvSpPr txBox="1"/>
          <p:nvPr/>
        </p:nvSpPr>
        <p:spPr>
          <a:xfrm>
            <a:off x="5580112" y="260648"/>
            <a:ext cx="3384376" cy="584775"/>
          </a:xfrm>
          <a:prstGeom prst="rect">
            <a:avLst/>
          </a:prstGeom>
          <a:noFill/>
        </p:spPr>
        <p:txBody>
          <a:bodyPr wrap="square" rtlCol="0">
            <a:spAutoFit/>
          </a:bodyPr>
          <a:lstStyle/>
          <a:p>
            <a:pPr marL="285750" indent="-285750" algn="l">
              <a:buClr>
                <a:schemeClr val="accent5"/>
              </a:buClr>
              <a:buFont typeface="Wingdings" panose="05000000000000000000" pitchFamily="2" charset="2"/>
              <a:buChar char="n"/>
            </a:pPr>
            <a:r>
              <a:rPr lang="en-US" altLang="zh-CN" sz="3200" smtClean="0">
                <a:latin typeface="华文楷体" panose="02010600040101010101" pitchFamily="2" charset="-122"/>
                <a:ea typeface="华文楷体" panose="02010600040101010101" pitchFamily="2" charset="-122"/>
              </a:rPr>
              <a:t>shell</a:t>
            </a:r>
            <a:r>
              <a:rPr lang="zh-CN" altLang="en-US" sz="3200">
                <a:latin typeface="华文楷体" panose="02010600040101010101" pitchFamily="2" charset="-122"/>
                <a:ea typeface="华文楷体" panose="02010600040101010101" pitchFamily="2" charset="-122"/>
              </a:rPr>
              <a:t>参</a:t>
            </a:r>
            <a:r>
              <a:rPr lang="zh-CN" altLang="en-US" sz="3200" smtClean="0">
                <a:latin typeface="华文楷体" panose="02010600040101010101" pitchFamily="2" charset="-122"/>
                <a:ea typeface="华文楷体" panose="02010600040101010101" pitchFamily="2" charset="-122"/>
              </a:rPr>
              <a:t>数传递</a:t>
            </a:r>
            <a:endParaRPr lang="en-US" altLang="zh-CN" sz="3200">
              <a:latin typeface="华文楷体" panose="02010600040101010101" pitchFamily="2" charset="-122"/>
              <a:ea typeface="华文楷体" panose="02010600040101010101" pitchFamily="2" charset="-122"/>
            </a:endParaRPr>
          </a:p>
        </p:txBody>
      </p:sp>
      <p:sp>
        <p:nvSpPr>
          <p:cNvPr id="4" name="内容占位符 2"/>
          <p:cNvSpPr txBox="1">
            <a:spLocks/>
          </p:cNvSpPr>
          <p:nvPr/>
        </p:nvSpPr>
        <p:spPr>
          <a:xfrm>
            <a:off x="628650" y="1196752"/>
            <a:ext cx="8263830" cy="512954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fontAlgn="auto">
              <a:lnSpc>
                <a:spcPct val="150000"/>
              </a:lnSpc>
              <a:spcAft>
                <a:spcPts val="0"/>
              </a:spcAft>
              <a:buClr>
                <a:srgbClr val="0070C0"/>
              </a:buClr>
              <a:buNone/>
            </a:pPr>
            <a:endParaRPr lang="zh-CN" altLang="en-US" sz="2000"/>
          </a:p>
        </p:txBody>
      </p:sp>
      <p:pic>
        <p:nvPicPr>
          <p:cNvPr id="3" name="图片 2"/>
          <p:cNvPicPr>
            <a:picLocks noChangeAspect="1"/>
          </p:cNvPicPr>
          <p:nvPr/>
        </p:nvPicPr>
        <p:blipFill>
          <a:blip r:embed="rId2"/>
          <a:stretch>
            <a:fillRect/>
          </a:stretch>
        </p:blipFill>
        <p:spPr>
          <a:xfrm>
            <a:off x="1475656" y="1132097"/>
            <a:ext cx="6408712" cy="4754055"/>
          </a:xfrm>
          <a:prstGeom prst="rect">
            <a:avLst/>
          </a:prstGeom>
        </p:spPr>
      </p:pic>
    </p:spTree>
    <p:extLst>
      <p:ext uri="{BB962C8B-B14F-4D97-AF65-F5344CB8AC3E}">
        <p14:creationId xmlns:p14="http://schemas.microsoft.com/office/powerpoint/2010/main" val="402667555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灯片编号占位符 8"/>
          <p:cNvSpPr>
            <a:spLocks noGrp="1"/>
          </p:cNvSpPr>
          <p:nvPr>
            <p:ph type="sldNum" sz="quarter" idx="4294967295"/>
          </p:nvPr>
        </p:nvSpPr>
        <p:spPr>
          <a:xfrm>
            <a:off x="6457950" y="6356351"/>
            <a:ext cx="2057400" cy="365125"/>
          </a:xfrm>
        </p:spPr>
        <p:txBody>
          <a:bodyPr/>
          <a:lstStyle/>
          <a:p>
            <a:pPr>
              <a:defRPr/>
            </a:pPr>
            <a:fld id="{28FED7F7-542B-44B9-8A0F-41B586BD2757}" type="slidenum">
              <a:rPr lang="zh-CN" altLang="en-US" smtClean="0"/>
              <a:pPr>
                <a:defRPr/>
              </a:pPr>
              <a:t>14</a:t>
            </a:fld>
            <a:r>
              <a:rPr lang="en-US" altLang="zh-CN" smtClean="0"/>
              <a:t>/48</a:t>
            </a:r>
            <a:endParaRPr lang="zh-CN" altLang="en-US" dirty="0"/>
          </a:p>
        </p:txBody>
      </p:sp>
      <p:sp>
        <p:nvSpPr>
          <p:cNvPr id="2" name="文本框 1"/>
          <p:cNvSpPr txBox="1"/>
          <p:nvPr/>
        </p:nvSpPr>
        <p:spPr>
          <a:xfrm>
            <a:off x="5580112" y="260648"/>
            <a:ext cx="3384376" cy="584775"/>
          </a:xfrm>
          <a:prstGeom prst="rect">
            <a:avLst/>
          </a:prstGeom>
          <a:noFill/>
        </p:spPr>
        <p:txBody>
          <a:bodyPr wrap="square" rtlCol="0">
            <a:spAutoFit/>
          </a:bodyPr>
          <a:lstStyle/>
          <a:p>
            <a:pPr marL="285750" indent="-285750" algn="l">
              <a:buClr>
                <a:schemeClr val="accent5"/>
              </a:buClr>
              <a:buFont typeface="Wingdings" panose="05000000000000000000" pitchFamily="2" charset="2"/>
              <a:buChar char="n"/>
            </a:pPr>
            <a:r>
              <a:rPr lang="en-US" altLang="zh-CN" sz="3200" smtClean="0">
                <a:latin typeface="华文楷体" panose="02010600040101010101" pitchFamily="2" charset="-122"/>
                <a:ea typeface="华文楷体" panose="02010600040101010101" pitchFamily="2" charset="-122"/>
              </a:rPr>
              <a:t>shell</a:t>
            </a:r>
            <a:r>
              <a:rPr lang="zh-CN" altLang="en-US" sz="3200">
                <a:latin typeface="华文楷体" panose="02010600040101010101" pitchFamily="2" charset="-122"/>
                <a:ea typeface="华文楷体" panose="02010600040101010101" pitchFamily="2" charset="-122"/>
              </a:rPr>
              <a:t>运算符</a:t>
            </a:r>
            <a:endParaRPr lang="en-US" altLang="zh-CN" sz="3200">
              <a:latin typeface="华文楷体" panose="02010600040101010101" pitchFamily="2" charset="-122"/>
              <a:ea typeface="华文楷体" panose="02010600040101010101" pitchFamily="2" charset="-122"/>
            </a:endParaRPr>
          </a:p>
        </p:txBody>
      </p:sp>
      <p:sp>
        <p:nvSpPr>
          <p:cNvPr id="4" name="内容占位符 2"/>
          <p:cNvSpPr txBox="1">
            <a:spLocks/>
          </p:cNvSpPr>
          <p:nvPr/>
        </p:nvSpPr>
        <p:spPr>
          <a:xfrm>
            <a:off x="628650" y="1196752"/>
            <a:ext cx="8263830" cy="566124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lnSpc>
                <a:spcPct val="150000"/>
              </a:lnSpc>
              <a:spcAft>
                <a:spcPts val="0"/>
              </a:spcAft>
              <a:buClr>
                <a:srgbClr val="0070C0"/>
              </a:buClr>
              <a:buFont typeface="Wingdings" panose="05000000000000000000" pitchFamily="2" charset="2"/>
              <a:buChar char="l"/>
            </a:pPr>
            <a:r>
              <a:rPr lang="en-US" altLang="zh-CN" sz="2800" smtClean="0"/>
              <a:t>shell</a:t>
            </a:r>
          </a:p>
          <a:p>
            <a:pPr marL="0" indent="0" fontAlgn="auto">
              <a:lnSpc>
                <a:spcPct val="150000"/>
              </a:lnSpc>
              <a:spcAft>
                <a:spcPts val="0"/>
              </a:spcAft>
              <a:buClr>
                <a:srgbClr val="0070C0"/>
              </a:buClr>
              <a:buNone/>
            </a:pPr>
            <a:r>
              <a:rPr lang="zh-CN" altLang="en-US" sz="2000" smtClean="0"/>
              <a:t>和其他编程语言一样，也有算术、关系、布尔、字符串运算等</a:t>
            </a:r>
            <a:r>
              <a:rPr lang="zh-CN" altLang="en-US" sz="2000"/>
              <a:t>，</a:t>
            </a:r>
            <a:r>
              <a:rPr lang="zh-CN" altLang="en-US" sz="2000" smtClean="0"/>
              <a:t>原生的</a:t>
            </a:r>
            <a:r>
              <a:rPr lang="en-US" altLang="zh-CN" sz="2000" smtClean="0"/>
              <a:t>bash</a:t>
            </a:r>
            <a:r>
              <a:rPr lang="zh-CN" altLang="en-US" sz="2000" smtClean="0"/>
              <a:t>不支持算术运算，但是可以通过其他命令实现</a:t>
            </a:r>
            <a:r>
              <a:rPr lang="en-US" altLang="zh-CN" sz="2000" smtClean="0"/>
              <a:t>:</a:t>
            </a:r>
          </a:p>
          <a:p>
            <a:pPr marL="342900" lvl="1" indent="0" fontAlgn="auto">
              <a:lnSpc>
                <a:spcPct val="150000"/>
              </a:lnSpc>
              <a:spcAft>
                <a:spcPts val="0"/>
              </a:spcAft>
              <a:buClr>
                <a:srgbClr val="0070C0"/>
              </a:buClr>
              <a:buNone/>
            </a:pPr>
            <a:r>
              <a:rPr lang="en-US" altLang="zh-CN" sz="1700" i="1" smtClean="0"/>
              <a:t>num=`expr 1 + 1`</a:t>
            </a:r>
          </a:p>
          <a:p>
            <a:pPr marL="342900" lvl="1" indent="0" fontAlgn="auto">
              <a:lnSpc>
                <a:spcPct val="150000"/>
              </a:lnSpc>
              <a:spcAft>
                <a:spcPts val="0"/>
              </a:spcAft>
              <a:buClr>
                <a:srgbClr val="0070C0"/>
              </a:buClr>
              <a:buNone/>
            </a:pPr>
            <a:r>
              <a:rPr lang="en-US" altLang="zh-CN" sz="1700" i="1" smtClean="0"/>
              <a:t>echo $name</a:t>
            </a:r>
          </a:p>
          <a:p>
            <a:pPr marL="0" indent="0" fontAlgn="auto">
              <a:lnSpc>
                <a:spcPct val="150000"/>
              </a:lnSpc>
              <a:spcAft>
                <a:spcPts val="0"/>
              </a:spcAft>
              <a:buClr>
                <a:srgbClr val="0070C0"/>
              </a:buClr>
              <a:buNone/>
            </a:pPr>
            <a:r>
              <a:rPr lang="zh-CN" altLang="en-US" sz="1600"/>
              <a:t>注</a:t>
            </a:r>
            <a:r>
              <a:rPr lang="zh-CN" altLang="en-US" sz="1600" smtClean="0"/>
              <a:t>意：表达式和运算符之间要有空格，比如</a:t>
            </a:r>
            <a:r>
              <a:rPr lang="en-US" altLang="zh-CN" sz="1600" smtClean="0"/>
              <a:t>1+1</a:t>
            </a:r>
            <a:r>
              <a:rPr lang="zh-CN" altLang="en-US" sz="1600" smtClean="0"/>
              <a:t>是不对的，而是</a:t>
            </a:r>
            <a:r>
              <a:rPr lang="en-US" altLang="zh-CN" sz="1600" smtClean="0"/>
              <a:t>1 + 1</a:t>
            </a:r>
            <a:r>
              <a:rPr lang="zh-CN" altLang="en-US" sz="1600" smtClean="0"/>
              <a:t>，完整的表达式要用飘号包围</a:t>
            </a:r>
            <a:r>
              <a:rPr lang="en-US" altLang="zh-CN" sz="1600" smtClean="0"/>
              <a:t>` `(</a:t>
            </a:r>
            <a:r>
              <a:rPr lang="zh-CN" altLang="en-US" sz="1600" smtClean="0"/>
              <a:t>英文状态下</a:t>
            </a:r>
            <a:r>
              <a:rPr lang="en-US" altLang="zh-CN" sz="1600" smtClean="0"/>
              <a:t>~</a:t>
            </a:r>
            <a:r>
              <a:rPr lang="zh-CN" altLang="en-US" sz="1600" smtClean="0"/>
              <a:t>），换</a:t>
            </a:r>
            <a:r>
              <a:rPr lang="zh-CN" altLang="en-US" sz="1600"/>
              <a:t>可</a:t>
            </a:r>
            <a:r>
              <a:rPr lang="zh-CN" altLang="en-US" sz="1600" smtClean="0"/>
              <a:t>以用（（）），</a:t>
            </a:r>
            <a:r>
              <a:rPr lang="en-US" altLang="zh-CN" sz="1600" smtClean="0"/>
              <a:t>$[]</a:t>
            </a:r>
            <a:r>
              <a:rPr lang="zh-CN" altLang="en-US" sz="1600" smtClean="0"/>
              <a:t>进行算术运算</a:t>
            </a:r>
            <a:endParaRPr lang="en-US" altLang="zh-CN" sz="1600" smtClean="0"/>
          </a:p>
          <a:p>
            <a:pPr marL="0" indent="0" fontAlgn="auto">
              <a:lnSpc>
                <a:spcPct val="150000"/>
              </a:lnSpc>
              <a:spcAft>
                <a:spcPts val="0"/>
              </a:spcAft>
              <a:buClr>
                <a:srgbClr val="0070C0"/>
              </a:buClr>
              <a:buNone/>
            </a:pPr>
            <a:r>
              <a:rPr lang="en-US" altLang="zh-CN" sz="2000" i="1" smtClean="0"/>
              <a:t>     </a:t>
            </a:r>
            <a:r>
              <a:rPr lang="en-US" altLang="zh-CN" sz="1600" i="1" smtClean="0"/>
              <a:t>num=1</a:t>
            </a:r>
          </a:p>
          <a:p>
            <a:pPr marL="0" indent="0" fontAlgn="auto">
              <a:lnSpc>
                <a:spcPct val="150000"/>
              </a:lnSpc>
              <a:spcAft>
                <a:spcPts val="0"/>
              </a:spcAft>
              <a:buClr>
                <a:srgbClr val="0070C0"/>
              </a:buClr>
              <a:buNone/>
            </a:pPr>
            <a:r>
              <a:rPr lang="en-US" altLang="zh-CN" sz="1600" i="1" smtClean="0"/>
              <a:t>    ((num++))</a:t>
            </a:r>
          </a:p>
          <a:p>
            <a:pPr marL="0" indent="0" fontAlgn="auto">
              <a:lnSpc>
                <a:spcPct val="150000"/>
              </a:lnSpc>
              <a:spcAft>
                <a:spcPts val="0"/>
              </a:spcAft>
              <a:buClr>
                <a:srgbClr val="0070C0"/>
              </a:buClr>
              <a:buNone/>
            </a:pPr>
            <a:r>
              <a:rPr lang="en-US" altLang="zh-CN" sz="1600" i="1" smtClean="0"/>
              <a:t>      num=$((1+1))</a:t>
            </a:r>
          </a:p>
          <a:p>
            <a:pPr marL="0" indent="0" fontAlgn="auto">
              <a:lnSpc>
                <a:spcPct val="150000"/>
              </a:lnSpc>
              <a:spcAft>
                <a:spcPts val="0"/>
              </a:spcAft>
              <a:buClr>
                <a:srgbClr val="0070C0"/>
              </a:buClr>
              <a:buNone/>
            </a:pPr>
            <a:r>
              <a:rPr lang="en-US" altLang="zh-CN" sz="1600" i="1" smtClean="0"/>
              <a:t>     num=$[1+2]</a:t>
            </a:r>
            <a:endParaRPr lang="zh-CN" altLang="en-US" sz="1600" i="1"/>
          </a:p>
        </p:txBody>
      </p:sp>
      <p:pic>
        <p:nvPicPr>
          <p:cNvPr id="5" name="图片 4"/>
          <p:cNvPicPr>
            <a:picLocks noChangeAspect="1"/>
          </p:cNvPicPr>
          <p:nvPr/>
        </p:nvPicPr>
        <p:blipFill>
          <a:blip r:embed="rId3"/>
          <a:stretch>
            <a:fillRect/>
          </a:stretch>
        </p:blipFill>
        <p:spPr>
          <a:xfrm>
            <a:off x="3265537" y="4688244"/>
            <a:ext cx="4629150" cy="2169756"/>
          </a:xfrm>
          <a:prstGeom prst="rect">
            <a:avLst/>
          </a:prstGeom>
        </p:spPr>
      </p:pic>
    </p:spTree>
    <p:extLst>
      <p:ext uri="{BB962C8B-B14F-4D97-AF65-F5344CB8AC3E}">
        <p14:creationId xmlns:p14="http://schemas.microsoft.com/office/powerpoint/2010/main" val="40058715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灯片编号占位符 8"/>
          <p:cNvSpPr>
            <a:spLocks noGrp="1"/>
          </p:cNvSpPr>
          <p:nvPr>
            <p:ph type="sldNum" sz="quarter" idx="4294967295"/>
          </p:nvPr>
        </p:nvSpPr>
        <p:spPr>
          <a:xfrm>
            <a:off x="6457950" y="6356351"/>
            <a:ext cx="2057400" cy="365125"/>
          </a:xfrm>
        </p:spPr>
        <p:txBody>
          <a:bodyPr/>
          <a:lstStyle/>
          <a:p>
            <a:pPr>
              <a:defRPr/>
            </a:pPr>
            <a:fld id="{28FED7F7-542B-44B9-8A0F-41B586BD2757}" type="slidenum">
              <a:rPr lang="zh-CN" altLang="en-US" smtClean="0"/>
              <a:pPr>
                <a:defRPr/>
              </a:pPr>
              <a:t>15</a:t>
            </a:fld>
            <a:r>
              <a:rPr lang="en-US" altLang="zh-CN" smtClean="0"/>
              <a:t>/48</a:t>
            </a:r>
            <a:endParaRPr lang="zh-CN" altLang="en-US" dirty="0"/>
          </a:p>
        </p:txBody>
      </p:sp>
      <p:sp>
        <p:nvSpPr>
          <p:cNvPr id="2" name="文本框 1"/>
          <p:cNvSpPr txBox="1"/>
          <p:nvPr/>
        </p:nvSpPr>
        <p:spPr>
          <a:xfrm>
            <a:off x="5580112" y="260648"/>
            <a:ext cx="3384376" cy="584775"/>
          </a:xfrm>
          <a:prstGeom prst="rect">
            <a:avLst/>
          </a:prstGeom>
          <a:noFill/>
        </p:spPr>
        <p:txBody>
          <a:bodyPr wrap="square" rtlCol="0">
            <a:spAutoFit/>
          </a:bodyPr>
          <a:lstStyle/>
          <a:p>
            <a:pPr marL="285750" indent="-285750" algn="l">
              <a:buClr>
                <a:schemeClr val="accent5"/>
              </a:buClr>
              <a:buFont typeface="Wingdings" panose="05000000000000000000" pitchFamily="2" charset="2"/>
              <a:buChar char="n"/>
            </a:pPr>
            <a:r>
              <a:rPr lang="zh-CN" altLang="en-US" sz="3200">
                <a:latin typeface="华文楷体" panose="02010600040101010101" pitchFamily="2" charset="-122"/>
                <a:ea typeface="华文楷体" panose="02010600040101010101" pitchFamily="2" charset="-122"/>
              </a:rPr>
              <a:t>流</a:t>
            </a:r>
            <a:r>
              <a:rPr lang="zh-CN" altLang="en-US" sz="3200" smtClean="0">
                <a:latin typeface="华文楷体" panose="02010600040101010101" pitchFamily="2" charset="-122"/>
                <a:ea typeface="华文楷体" panose="02010600040101010101" pitchFamily="2" charset="-122"/>
              </a:rPr>
              <a:t>程控制</a:t>
            </a:r>
            <a:endParaRPr lang="en-US" altLang="zh-CN" sz="3200">
              <a:latin typeface="华文楷体" panose="02010600040101010101" pitchFamily="2" charset="-122"/>
              <a:ea typeface="华文楷体" panose="02010600040101010101" pitchFamily="2" charset="-122"/>
            </a:endParaRPr>
          </a:p>
        </p:txBody>
      </p:sp>
      <p:sp>
        <p:nvSpPr>
          <p:cNvPr id="4" name="内容占位符 2"/>
          <p:cNvSpPr txBox="1">
            <a:spLocks/>
          </p:cNvSpPr>
          <p:nvPr/>
        </p:nvSpPr>
        <p:spPr>
          <a:xfrm>
            <a:off x="628650" y="1196752"/>
            <a:ext cx="8263830" cy="512954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lnSpc>
                <a:spcPct val="150000"/>
              </a:lnSpc>
              <a:spcAft>
                <a:spcPts val="0"/>
              </a:spcAft>
              <a:buClr>
                <a:srgbClr val="0070C0"/>
              </a:buClr>
              <a:buFont typeface="Wingdings" panose="05000000000000000000" pitchFamily="2" charset="2"/>
              <a:buChar char="l"/>
            </a:pPr>
            <a:r>
              <a:rPr lang="en-US" altLang="zh-CN" sz="2800" smtClean="0"/>
              <a:t>if else</a:t>
            </a:r>
          </a:p>
          <a:p>
            <a:pPr marL="0" indent="0" fontAlgn="auto">
              <a:lnSpc>
                <a:spcPct val="150000"/>
              </a:lnSpc>
              <a:spcAft>
                <a:spcPts val="0"/>
              </a:spcAft>
              <a:buClr>
                <a:srgbClr val="0070C0"/>
              </a:buClr>
              <a:buNone/>
            </a:pPr>
            <a:r>
              <a:rPr lang="en-US" altLang="zh-CN" sz="2000" smtClean="0"/>
              <a:t>1</a:t>
            </a:r>
            <a:r>
              <a:rPr lang="zh-CN" altLang="en-US" sz="2000" smtClean="0"/>
              <a:t>、</a:t>
            </a:r>
            <a:r>
              <a:rPr lang="en-US" altLang="zh-CN" sz="2000" smtClean="0"/>
              <a:t>if </a:t>
            </a:r>
            <a:r>
              <a:rPr lang="zh-CN" altLang="en-US" sz="2000"/>
              <a:t>语句语法格式：</a:t>
            </a:r>
          </a:p>
          <a:p>
            <a:pPr marL="0" indent="0" fontAlgn="auto">
              <a:lnSpc>
                <a:spcPct val="120000"/>
              </a:lnSpc>
              <a:spcBef>
                <a:spcPts val="0"/>
              </a:spcBef>
              <a:spcAft>
                <a:spcPts val="0"/>
              </a:spcAft>
              <a:buClr>
                <a:srgbClr val="0070C0"/>
              </a:buClr>
              <a:buNone/>
            </a:pPr>
            <a:r>
              <a:rPr lang="en-US" altLang="zh-CN" sz="2000" i="1"/>
              <a:t>if condition</a:t>
            </a:r>
          </a:p>
          <a:p>
            <a:pPr marL="0" indent="0" fontAlgn="auto">
              <a:lnSpc>
                <a:spcPct val="120000"/>
              </a:lnSpc>
              <a:spcBef>
                <a:spcPts val="0"/>
              </a:spcBef>
              <a:spcAft>
                <a:spcPts val="0"/>
              </a:spcAft>
              <a:buClr>
                <a:srgbClr val="0070C0"/>
              </a:buClr>
              <a:buNone/>
            </a:pPr>
            <a:r>
              <a:rPr lang="en-US" altLang="zh-CN" sz="2000" i="1"/>
              <a:t>then</a:t>
            </a:r>
          </a:p>
          <a:p>
            <a:pPr marL="0" indent="0" fontAlgn="auto">
              <a:lnSpc>
                <a:spcPct val="120000"/>
              </a:lnSpc>
              <a:spcBef>
                <a:spcPts val="0"/>
              </a:spcBef>
              <a:spcAft>
                <a:spcPts val="0"/>
              </a:spcAft>
              <a:buClr>
                <a:srgbClr val="0070C0"/>
              </a:buClr>
              <a:buNone/>
            </a:pPr>
            <a:r>
              <a:rPr lang="en-US" altLang="zh-CN" sz="2000" i="1"/>
              <a:t>    command1 </a:t>
            </a:r>
          </a:p>
          <a:p>
            <a:pPr marL="0" indent="0" fontAlgn="auto">
              <a:lnSpc>
                <a:spcPct val="120000"/>
              </a:lnSpc>
              <a:spcBef>
                <a:spcPts val="0"/>
              </a:spcBef>
              <a:spcAft>
                <a:spcPts val="0"/>
              </a:spcAft>
              <a:buClr>
                <a:srgbClr val="0070C0"/>
              </a:buClr>
              <a:buNone/>
            </a:pPr>
            <a:r>
              <a:rPr lang="en-US" altLang="zh-CN" sz="2000" i="1"/>
              <a:t>    command2</a:t>
            </a:r>
          </a:p>
          <a:p>
            <a:pPr marL="0" indent="0" fontAlgn="auto">
              <a:lnSpc>
                <a:spcPct val="120000"/>
              </a:lnSpc>
              <a:spcBef>
                <a:spcPts val="0"/>
              </a:spcBef>
              <a:spcAft>
                <a:spcPts val="0"/>
              </a:spcAft>
              <a:buClr>
                <a:srgbClr val="0070C0"/>
              </a:buClr>
              <a:buNone/>
            </a:pPr>
            <a:r>
              <a:rPr lang="en-US" altLang="zh-CN" sz="2000" i="1"/>
              <a:t>    ...</a:t>
            </a:r>
          </a:p>
          <a:p>
            <a:pPr marL="0" indent="0" fontAlgn="auto">
              <a:lnSpc>
                <a:spcPct val="120000"/>
              </a:lnSpc>
              <a:spcBef>
                <a:spcPts val="0"/>
              </a:spcBef>
              <a:spcAft>
                <a:spcPts val="0"/>
              </a:spcAft>
              <a:buClr>
                <a:srgbClr val="0070C0"/>
              </a:buClr>
              <a:buNone/>
            </a:pPr>
            <a:r>
              <a:rPr lang="en-US" altLang="zh-CN" sz="2000" i="1"/>
              <a:t>    commandN </a:t>
            </a:r>
          </a:p>
          <a:p>
            <a:pPr marL="0" indent="0" fontAlgn="auto">
              <a:lnSpc>
                <a:spcPct val="120000"/>
              </a:lnSpc>
              <a:spcBef>
                <a:spcPts val="0"/>
              </a:spcBef>
              <a:spcAft>
                <a:spcPts val="0"/>
              </a:spcAft>
              <a:buClr>
                <a:srgbClr val="0070C0"/>
              </a:buClr>
              <a:buNone/>
            </a:pPr>
            <a:r>
              <a:rPr lang="en-US" altLang="zh-CN" sz="2000" i="1"/>
              <a:t>fi</a:t>
            </a:r>
          </a:p>
          <a:p>
            <a:pPr marL="0" indent="0" fontAlgn="auto">
              <a:lnSpc>
                <a:spcPct val="150000"/>
              </a:lnSpc>
              <a:spcAft>
                <a:spcPts val="0"/>
              </a:spcAft>
              <a:buClr>
                <a:srgbClr val="0070C0"/>
              </a:buClr>
              <a:buNone/>
            </a:pPr>
            <a:endParaRPr lang="zh-CN" altLang="en-US" sz="2800"/>
          </a:p>
        </p:txBody>
      </p:sp>
      <p:pic>
        <p:nvPicPr>
          <p:cNvPr id="3" name="图片 2"/>
          <p:cNvPicPr>
            <a:picLocks noChangeAspect="1"/>
          </p:cNvPicPr>
          <p:nvPr/>
        </p:nvPicPr>
        <p:blipFill>
          <a:blip r:embed="rId2"/>
          <a:stretch>
            <a:fillRect/>
          </a:stretch>
        </p:blipFill>
        <p:spPr>
          <a:xfrm>
            <a:off x="822470" y="5229200"/>
            <a:ext cx="7876190" cy="1000000"/>
          </a:xfrm>
          <a:prstGeom prst="rect">
            <a:avLst/>
          </a:prstGeom>
        </p:spPr>
      </p:pic>
      <p:sp>
        <p:nvSpPr>
          <p:cNvPr id="6" name="AutoShape 4"/>
          <p:cNvSpPr>
            <a:spLocks noChangeArrowheads="1"/>
          </p:cNvSpPr>
          <p:nvPr/>
        </p:nvSpPr>
        <p:spPr bwMode="auto">
          <a:xfrm>
            <a:off x="3655205" y="2112431"/>
            <a:ext cx="4229163" cy="2186936"/>
          </a:xfrm>
          <a:prstGeom prst="roundRect">
            <a:avLst>
              <a:gd name="adj" fmla="val 1157"/>
            </a:avLst>
          </a:prstGeom>
          <a:solidFill>
            <a:srgbClr val="E4FCE4"/>
          </a:solidFill>
          <a:ln w="19050" algn="ctr">
            <a:solidFill>
              <a:srgbClr val="66CCFF"/>
            </a:solidFill>
            <a:round/>
            <a:headEnd/>
            <a:tailEnd/>
          </a:ln>
          <a:effectLst>
            <a:outerShdw blurRad="50800" dist="12700" dir="5400000" algn="t" rotWithShape="0">
              <a:prstClr val="black">
                <a:alpha val="40000"/>
              </a:prstClr>
            </a:outerShdw>
          </a:effectLst>
        </p:spPr>
        <p:txBody>
          <a:bodyPr anchor="ctr" anchorCtr="1"/>
          <a:lstStyle/>
          <a:p>
            <a:pPr algn="l">
              <a:buFont typeface="Wingdings" pitchFamily="2" charset="2"/>
              <a:buNone/>
              <a:defRPr/>
            </a:pPr>
            <a:r>
              <a:rPr lang="zh-CN" altLang="en-US" sz="2000" b="1">
                <a:latin typeface="华文楷体" panose="02010600040101010101" pitchFamily="2" charset="-122"/>
              </a:rPr>
              <a:t>注</a:t>
            </a:r>
            <a:r>
              <a:rPr lang="zh-CN" altLang="en-US" sz="2000" b="1" smtClean="0">
                <a:latin typeface="华文楷体" panose="02010600040101010101" pitchFamily="2" charset="-122"/>
              </a:rPr>
              <a:t>意：</a:t>
            </a:r>
            <a:endParaRPr lang="en-US" altLang="zh-CN" sz="2000" b="1" smtClean="0">
              <a:latin typeface="华文楷体" panose="02010600040101010101" pitchFamily="2" charset="-122"/>
            </a:endParaRPr>
          </a:p>
          <a:p>
            <a:pPr algn="l">
              <a:buFont typeface="Wingdings" pitchFamily="2" charset="2"/>
              <a:buNone/>
              <a:defRPr/>
            </a:pPr>
            <a:r>
              <a:rPr lang="en-US" altLang="zh-CN" sz="2000" b="1" smtClean="0">
                <a:latin typeface="华文楷体" panose="02010600040101010101" pitchFamily="2" charset="-122"/>
              </a:rPr>
              <a:t>1</a:t>
            </a:r>
            <a:r>
              <a:rPr lang="zh-CN" altLang="en-US" sz="2000" b="1" smtClean="0">
                <a:latin typeface="华文楷体" panose="02010600040101010101" pitchFamily="2" charset="-122"/>
              </a:rPr>
              <a:t>，如果不想在脚本中执行，在命令行</a:t>
            </a:r>
            <a:r>
              <a:rPr lang="zh-CN" altLang="en-US" sz="2000" b="1">
                <a:latin typeface="华文楷体" panose="02010600040101010101" pitchFamily="2" charset="-122"/>
              </a:rPr>
              <a:t>一行</a:t>
            </a:r>
            <a:r>
              <a:rPr lang="zh-CN" altLang="en-US" sz="2000" b="1" smtClean="0">
                <a:latin typeface="华文楷体" panose="02010600040101010101" pitchFamily="2" charset="-122"/>
              </a:rPr>
              <a:t>执行，那么段落之间用分号</a:t>
            </a:r>
            <a:r>
              <a:rPr lang="en-US" altLang="zh-CN" sz="2000" b="1" smtClean="0">
                <a:latin typeface="华文楷体" panose="02010600040101010101" pitchFamily="2" charset="-122"/>
              </a:rPr>
              <a:t>;</a:t>
            </a:r>
            <a:r>
              <a:rPr lang="zh-CN" altLang="en-US" sz="2000" b="1">
                <a:latin typeface="华文楷体" panose="02010600040101010101" pitchFamily="2" charset="-122"/>
              </a:rPr>
              <a:t>隔</a:t>
            </a:r>
            <a:r>
              <a:rPr lang="zh-CN" altLang="en-US" sz="2000" b="1" smtClean="0">
                <a:latin typeface="华文楷体" panose="02010600040101010101" pitchFamily="2" charset="-122"/>
              </a:rPr>
              <a:t>开，如下图所示。</a:t>
            </a:r>
            <a:endParaRPr lang="en-US" altLang="zh-CN" sz="2000" b="1" smtClean="0">
              <a:latin typeface="华文楷体" panose="02010600040101010101" pitchFamily="2" charset="-122"/>
            </a:endParaRPr>
          </a:p>
          <a:p>
            <a:pPr algn="l">
              <a:buFont typeface="Wingdings" pitchFamily="2" charset="2"/>
              <a:buNone/>
              <a:defRPr/>
            </a:pPr>
            <a:r>
              <a:rPr lang="en-US" altLang="zh-CN" sz="2000" b="1" smtClean="0">
                <a:latin typeface="华文楷体" panose="02010600040101010101" pitchFamily="2" charset="-122"/>
              </a:rPr>
              <a:t>2</a:t>
            </a:r>
            <a:r>
              <a:rPr lang="zh-CN" altLang="en-US" sz="2000" b="1" smtClean="0">
                <a:latin typeface="华文楷体" panose="02010600040101010101" pitchFamily="2" charset="-122"/>
              </a:rPr>
              <a:t>，在脚本中执行不需要用分号</a:t>
            </a:r>
            <a:endParaRPr lang="en-US" altLang="zh-CN" sz="2000" b="1" smtClean="0">
              <a:latin typeface="华文楷体" panose="02010600040101010101" pitchFamily="2" charset="-122"/>
            </a:endParaRPr>
          </a:p>
          <a:p>
            <a:pPr algn="l">
              <a:buFont typeface="Wingdings" pitchFamily="2" charset="2"/>
              <a:buNone/>
              <a:defRPr/>
            </a:pPr>
            <a:r>
              <a:rPr lang="en-US" altLang="zh-CN" sz="2000" b="1" smtClean="0">
                <a:latin typeface="华文楷体" panose="02010600040101010101" pitchFamily="2" charset="-122"/>
              </a:rPr>
              <a:t>3</a:t>
            </a:r>
            <a:r>
              <a:rPr lang="zh-CN" altLang="en-US" sz="2000" b="1" smtClean="0">
                <a:latin typeface="华文楷体" panose="02010600040101010101" pitchFamily="2" charset="-122"/>
              </a:rPr>
              <a:t>，在</a:t>
            </a:r>
            <a:r>
              <a:rPr lang="en-US" altLang="zh-CN" sz="2000" b="1" smtClean="0">
                <a:latin typeface="华文楷体" panose="02010600040101010101" pitchFamily="2" charset="-122"/>
              </a:rPr>
              <a:t>if</a:t>
            </a:r>
            <a:r>
              <a:rPr lang="zh-CN" altLang="en-US" sz="2000" b="1" smtClean="0">
                <a:latin typeface="华文楷体" panose="02010600040101010101" pitchFamily="2" charset="-122"/>
              </a:rPr>
              <a:t>语句结束的时候要加上</a:t>
            </a:r>
            <a:r>
              <a:rPr lang="en-US" altLang="zh-CN" sz="2000" b="1" smtClean="0">
                <a:latin typeface="华文楷体" panose="02010600040101010101" pitchFamily="2" charset="-122"/>
              </a:rPr>
              <a:t>fi</a:t>
            </a:r>
            <a:endParaRPr lang="en-US" altLang="zh-CN" sz="2000" b="1">
              <a:latin typeface="华文楷体" panose="02010600040101010101" pitchFamily="2" charset="-122"/>
            </a:endParaRPr>
          </a:p>
        </p:txBody>
      </p:sp>
    </p:spTree>
    <p:extLst>
      <p:ext uri="{BB962C8B-B14F-4D97-AF65-F5344CB8AC3E}">
        <p14:creationId xmlns:p14="http://schemas.microsoft.com/office/powerpoint/2010/main" val="3815189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灯片编号占位符 8"/>
          <p:cNvSpPr>
            <a:spLocks noGrp="1"/>
          </p:cNvSpPr>
          <p:nvPr>
            <p:ph type="sldNum" sz="quarter" idx="4294967295"/>
          </p:nvPr>
        </p:nvSpPr>
        <p:spPr>
          <a:xfrm>
            <a:off x="6457950" y="6356351"/>
            <a:ext cx="2057400" cy="365125"/>
          </a:xfrm>
        </p:spPr>
        <p:txBody>
          <a:bodyPr/>
          <a:lstStyle/>
          <a:p>
            <a:pPr>
              <a:defRPr/>
            </a:pPr>
            <a:fld id="{28FED7F7-542B-44B9-8A0F-41B586BD2757}" type="slidenum">
              <a:rPr lang="zh-CN" altLang="en-US" smtClean="0"/>
              <a:pPr>
                <a:defRPr/>
              </a:pPr>
              <a:t>16</a:t>
            </a:fld>
            <a:r>
              <a:rPr lang="en-US" altLang="zh-CN" smtClean="0"/>
              <a:t>/48</a:t>
            </a:r>
            <a:endParaRPr lang="zh-CN" altLang="en-US" dirty="0"/>
          </a:p>
        </p:txBody>
      </p:sp>
      <p:sp>
        <p:nvSpPr>
          <p:cNvPr id="2" name="文本框 1"/>
          <p:cNvSpPr txBox="1"/>
          <p:nvPr/>
        </p:nvSpPr>
        <p:spPr>
          <a:xfrm>
            <a:off x="5580112" y="260648"/>
            <a:ext cx="3384376" cy="584775"/>
          </a:xfrm>
          <a:prstGeom prst="rect">
            <a:avLst/>
          </a:prstGeom>
          <a:noFill/>
        </p:spPr>
        <p:txBody>
          <a:bodyPr wrap="square" rtlCol="0">
            <a:spAutoFit/>
          </a:bodyPr>
          <a:lstStyle/>
          <a:p>
            <a:pPr marL="285750" indent="-285750" algn="l">
              <a:buClr>
                <a:schemeClr val="accent5"/>
              </a:buClr>
              <a:buFont typeface="Wingdings" panose="05000000000000000000" pitchFamily="2" charset="2"/>
              <a:buChar char="n"/>
            </a:pPr>
            <a:r>
              <a:rPr lang="zh-CN" altLang="en-US" sz="3200">
                <a:latin typeface="华文楷体" panose="02010600040101010101" pitchFamily="2" charset="-122"/>
                <a:ea typeface="华文楷体" panose="02010600040101010101" pitchFamily="2" charset="-122"/>
              </a:rPr>
              <a:t>流</a:t>
            </a:r>
            <a:r>
              <a:rPr lang="zh-CN" altLang="en-US" sz="3200" smtClean="0">
                <a:latin typeface="华文楷体" panose="02010600040101010101" pitchFamily="2" charset="-122"/>
                <a:ea typeface="华文楷体" panose="02010600040101010101" pitchFamily="2" charset="-122"/>
              </a:rPr>
              <a:t>程控制</a:t>
            </a:r>
            <a:endParaRPr lang="en-US" altLang="zh-CN" sz="3200">
              <a:latin typeface="华文楷体" panose="02010600040101010101" pitchFamily="2" charset="-122"/>
              <a:ea typeface="华文楷体" panose="02010600040101010101" pitchFamily="2" charset="-122"/>
            </a:endParaRPr>
          </a:p>
        </p:txBody>
      </p:sp>
      <p:sp>
        <p:nvSpPr>
          <p:cNvPr id="4" name="内容占位符 2"/>
          <p:cNvSpPr txBox="1">
            <a:spLocks/>
          </p:cNvSpPr>
          <p:nvPr/>
        </p:nvSpPr>
        <p:spPr>
          <a:xfrm>
            <a:off x="628650" y="1196752"/>
            <a:ext cx="8263830" cy="512954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fontAlgn="auto">
              <a:lnSpc>
                <a:spcPct val="150000"/>
              </a:lnSpc>
              <a:spcAft>
                <a:spcPts val="0"/>
              </a:spcAft>
              <a:buClr>
                <a:srgbClr val="0070C0"/>
              </a:buClr>
              <a:buNone/>
            </a:pPr>
            <a:r>
              <a:rPr lang="en-US" altLang="zh-CN" sz="2000" smtClean="0"/>
              <a:t>2</a:t>
            </a:r>
            <a:r>
              <a:rPr lang="zh-CN" altLang="en-US" sz="2000" smtClean="0"/>
              <a:t>，</a:t>
            </a:r>
            <a:r>
              <a:rPr lang="en-US" altLang="zh-CN" sz="2000" smtClean="0"/>
              <a:t>if else</a:t>
            </a:r>
            <a:r>
              <a:rPr lang="zh-CN" altLang="en-US" sz="2000" smtClean="0"/>
              <a:t>语句</a:t>
            </a:r>
            <a:endParaRPr lang="en-US" altLang="zh-CN" sz="2000" smtClean="0"/>
          </a:p>
          <a:p>
            <a:pPr marL="0" indent="0" fontAlgn="auto">
              <a:lnSpc>
                <a:spcPct val="150000"/>
              </a:lnSpc>
              <a:spcAft>
                <a:spcPts val="0"/>
              </a:spcAft>
              <a:buClr>
                <a:srgbClr val="0070C0"/>
              </a:buClr>
              <a:buNone/>
            </a:pPr>
            <a:endParaRPr lang="zh-CN" altLang="en-US" sz="2000"/>
          </a:p>
        </p:txBody>
      </p:sp>
      <p:sp>
        <p:nvSpPr>
          <p:cNvPr id="5" name="AutoShape 4"/>
          <p:cNvSpPr>
            <a:spLocks noChangeArrowheads="1"/>
          </p:cNvSpPr>
          <p:nvPr/>
        </p:nvSpPr>
        <p:spPr bwMode="auto">
          <a:xfrm>
            <a:off x="755576" y="1988840"/>
            <a:ext cx="2304256" cy="3312367"/>
          </a:xfrm>
          <a:prstGeom prst="roundRect">
            <a:avLst>
              <a:gd name="adj" fmla="val 1157"/>
            </a:avLst>
          </a:prstGeom>
          <a:solidFill>
            <a:srgbClr val="E4FCE4"/>
          </a:solidFill>
          <a:ln w="19050" algn="ctr">
            <a:solidFill>
              <a:srgbClr val="66CCFF"/>
            </a:solidFill>
            <a:round/>
            <a:headEnd/>
            <a:tailEnd/>
          </a:ln>
          <a:effectLst>
            <a:outerShdw blurRad="50800" dist="12700" dir="5400000" algn="t" rotWithShape="0">
              <a:prstClr val="black">
                <a:alpha val="40000"/>
              </a:prstClr>
            </a:outerShdw>
          </a:effectLst>
        </p:spPr>
        <p:txBody>
          <a:bodyPr anchor="ctr" anchorCtr="1"/>
          <a:lstStyle/>
          <a:p>
            <a:pPr marL="0" indent="0" algn="l" fontAlgn="auto">
              <a:lnSpc>
                <a:spcPct val="110000"/>
              </a:lnSpc>
              <a:spcBef>
                <a:spcPts val="0"/>
              </a:spcBef>
              <a:spcAft>
                <a:spcPts val="0"/>
              </a:spcAft>
              <a:buClr>
                <a:srgbClr val="0070C0"/>
              </a:buClr>
              <a:buNone/>
            </a:pPr>
            <a:r>
              <a:rPr lang="en-US" altLang="zh-CN" sz="2000"/>
              <a:t>if condition</a:t>
            </a:r>
          </a:p>
          <a:p>
            <a:pPr marL="0" indent="0" algn="l" fontAlgn="auto">
              <a:lnSpc>
                <a:spcPct val="110000"/>
              </a:lnSpc>
              <a:spcBef>
                <a:spcPts val="0"/>
              </a:spcBef>
              <a:spcAft>
                <a:spcPts val="0"/>
              </a:spcAft>
              <a:buClr>
                <a:srgbClr val="0070C0"/>
              </a:buClr>
              <a:buNone/>
            </a:pPr>
            <a:r>
              <a:rPr lang="en-US" altLang="zh-CN" sz="2000"/>
              <a:t>then</a:t>
            </a:r>
          </a:p>
          <a:p>
            <a:pPr marL="0" indent="0" algn="l" fontAlgn="auto">
              <a:lnSpc>
                <a:spcPct val="110000"/>
              </a:lnSpc>
              <a:spcBef>
                <a:spcPts val="0"/>
              </a:spcBef>
              <a:spcAft>
                <a:spcPts val="0"/>
              </a:spcAft>
              <a:buClr>
                <a:srgbClr val="0070C0"/>
              </a:buClr>
              <a:buNone/>
            </a:pPr>
            <a:r>
              <a:rPr lang="en-US" altLang="zh-CN" sz="2000"/>
              <a:t>    command1 </a:t>
            </a:r>
          </a:p>
          <a:p>
            <a:pPr marL="0" indent="0" algn="l" fontAlgn="auto">
              <a:lnSpc>
                <a:spcPct val="110000"/>
              </a:lnSpc>
              <a:spcBef>
                <a:spcPts val="0"/>
              </a:spcBef>
              <a:spcAft>
                <a:spcPts val="0"/>
              </a:spcAft>
              <a:buClr>
                <a:srgbClr val="0070C0"/>
              </a:buClr>
              <a:buNone/>
            </a:pPr>
            <a:r>
              <a:rPr lang="en-US" altLang="zh-CN" sz="2000"/>
              <a:t>    command2</a:t>
            </a:r>
          </a:p>
          <a:p>
            <a:pPr marL="0" indent="0" algn="l" fontAlgn="auto">
              <a:lnSpc>
                <a:spcPct val="110000"/>
              </a:lnSpc>
              <a:spcBef>
                <a:spcPts val="0"/>
              </a:spcBef>
              <a:spcAft>
                <a:spcPts val="0"/>
              </a:spcAft>
              <a:buClr>
                <a:srgbClr val="0070C0"/>
              </a:buClr>
              <a:buNone/>
            </a:pPr>
            <a:r>
              <a:rPr lang="en-US" altLang="zh-CN" sz="2000"/>
              <a:t>    ...</a:t>
            </a:r>
          </a:p>
          <a:p>
            <a:pPr marL="0" indent="0" algn="l" fontAlgn="auto">
              <a:lnSpc>
                <a:spcPct val="110000"/>
              </a:lnSpc>
              <a:spcBef>
                <a:spcPts val="0"/>
              </a:spcBef>
              <a:spcAft>
                <a:spcPts val="0"/>
              </a:spcAft>
              <a:buClr>
                <a:srgbClr val="0070C0"/>
              </a:buClr>
              <a:buNone/>
            </a:pPr>
            <a:r>
              <a:rPr lang="en-US" altLang="zh-CN" sz="2000"/>
              <a:t>    commandN</a:t>
            </a:r>
          </a:p>
          <a:p>
            <a:pPr marL="0" indent="0" algn="l" fontAlgn="auto">
              <a:lnSpc>
                <a:spcPct val="110000"/>
              </a:lnSpc>
              <a:spcBef>
                <a:spcPts val="0"/>
              </a:spcBef>
              <a:spcAft>
                <a:spcPts val="0"/>
              </a:spcAft>
              <a:buClr>
                <a:srgbClr val="0070C0"/>
              </a:buClr>
              <a:buNone/>
            </a:pPr>
            <a:r>
              <a:rPr lang="en-US" altLang="zh-CN" sz="2000"/>
              <a:t>else</a:t>
            </a:r>
          </a:p>
          <a:p>
            <a:pPr marL="0" indent="0" algn="l" fontAlgn="auto">
              <a:lnSpc>
                <a:spcPct val="110000"/>
              </a:lnSpc>
              <a:spcBef>
                <a:spcPts val="0"/>
              </a:spcBef>
              <a:spcAft>
                <a:spcPts val="0"/>
              </a:spcAft>
              <a:buClr>
                <a:srgbClr val="0070C0"/>
              </a:buClr>
              <a:buNone/>
            </a:pPr>
            <a:r>
              <a:rPr lang="en-US" altLang="zh-CN" sz="2000"/>
              <a:t>    command</a:t>
            </a:r>
          </a:p>
          <a:p>
            <a:pPr marL="0" indent="0" algn="l" fontAlgn="auto">
              <a:lnSpc>
                <a:spcPct val="110000"/>
              </a:lnSpc>
              <a:spcBef>
                <a:spcPts val="0"/>
              </a:spcBef>
              <a:spcAft>
                <a:spcPts val="0"/>
              </a:spcAft>
              <a:buClr>
                <a:srgbClr val="0070C0"/>
              </a:buClr>
              <a:buNone/>
            </a:pPr>
            <a:r>
              <a:rPr lang="en-US" altLang="zh-CN" sz="2000"/>
              <a:t>fi</a:t>
            </a:r>
          </a:p>
          <a:p>
            <a:pPr algn="l">
              <a:buFont typeface="Wingdings" pitchFamily="2" charset="2"/>
              <a:buNone/>
              <a:defRPr/>
            </a:pPr>
            <a:endParaRPr lang="en-US" altLang="zh-CN" sz="2000" b="1">
              <a:latin typeface="华文楷体" panose="02010600040101010101" pitchFamily="2" charset="-122"/>
            </a:endParaRPr>
          </a:p>
        </p:txBody>
      </p:sp>
      <p:sp>
        <p:nvSpPr>
          <p:cNvPr id="6" name="AutoShape 4"/>
          <p:cNvSpPr>
            <a:spLocks noChangeArrowheads="1"/>
          </p:cNvSpPr>
          <p:nvPr/>
        </p:nvSpPr>
        <p:spPr bwMode="auto">
          <a:xfrm>
            <a:off x="4499992" y="1988840"/>
            <a:ext cx="2520280" cy="3312367"/>
          </a:xfrm>
          <a:prstGeom prst="roundRect">
            <a:avLst>
              <a:gd name="adj" fmla="val 1157"/>
            </a:avLst>
          </a:prstGeom>
          <a:solidFill>
            <a:srgbClr val="E4FCE4"/>
          </a:solidFill>
          <a:ln w="19050" algn="ctr">
            <a:solidFill>
              <a:srgbClr val="66CCFF"/>
            </a:solidFill>
            <a:round/>
            <a:headEnd/>
            <a:tailEnd/>
          </a:ln>
          <a:effectLst>
            <a:outerShdw blurRad="50800" dist="12700" dir="5400000" algn="t" rotWithShape="0">
              <a:prstClr val="black">
                <a:alpha val="40000"/>
              </a:prstClr>
            </a:outerShdw>
          </a:effectLst>
        </p:spPr>
        <p:txBody>
          <a:bodyPr anchor="ctr" anchorCtr="1"/>
          <a:lstStyle/>
          <a:p>
            <a:pPr marL="0" indent="0" algn="l" fontAlgn="auto">
              <a:lnSpc>
                <a:spcPct val="110000"/>
              </a:lnSpc>
              <a:spcBef>
                <a:spcPts val="0"/>
              </a:spcBef>
              <a:spcAft>
                <a:spcPts val="0"/>
              </a:spcAft>
              <a:buClr>
                <a:srgbClr val="0070C0"/>
              </a:buClr>
              <a:buNone/>
            </a:pPr>
            <a:r>
              <a:rPr lang="en-US" altLang="zh-CN" sz="2000"/>
              <a:t>if condition1</a:t>
            </a:r>
          </a:p>
          <a:p>
            <a:pPr marL="0" indent="0" algn="l" fontAlgn="auto">
              <a:lnSpc>
                <a:spcPct val="110000"/>
              </a:lnSpc>
              <a:spcBef>
                <a:spcPts val="0"/>
              </a:spcBef>
              <a:spcAft>
                <a:spcPts val="0"/>
              </a:spcAft>
              <a:buClr>
                <a:srgbClr val="0070C0"/>
              </a:buClr>
              <a:buNone/>
            </a:pPr>
            <a:r>
              <a:rPr lang="en-US" altLang="zh-CN" sz="2000"/>
              <a:t>then</a:t>
            </a:r>
          </a:p>
          <a:p>
            <a:pPr marL="0" indent="0" algn="l" fontAlgn="auto">
              <a:lnSpc>
                <a:spcPct val="110000"/>
              </a:lnSpc>
              <a:spcBef>
                <a:spcPts val="0"/>
              </a:spcBef>
              <a:spcAft>
                <a:spcPts val="0"/>
              </a:spcAft>
              <a:buClr>
                <a:srgbClr val="0070C0"/>
              </a:buClr>
              <a:buNone/>
            </a:pPr>
            <a:r>
              <a:rPr lang="en-US" altLang="zh-CN" sz="2000"/>
              <a:t>    command1</a:t>
            </a:r>
          </a:p>
          <a:p>
            <a:pPr marL="0" indent="0" algn="l" fontAlgn="auto">
              <a:lnSpc>
                <a:spcPct val="110000"/>
              </a:lnSpc>
              <a:spcBef>
                <a:spcPts val="0"/>
              </a:spcBef>
              <a:spcAft>
                <a:spcPts val="0"/>
              </a:spcAft>
              <a:buClr>
                <a:srgbClr val="0070C0"/>
              </a:buClr>
              <a:buNone/>
            </a:pPr>
            <a:r>
              <a:rPr lang="en-US" altLang="zh-CN" sz="2000"/>
              <a:t>elif condition2 </a:t>
            </a:r>
          </a:p>
          <a:p>
            <a:pPr marL="0" indent="0" algn="l" fontAlgn="auto">
              <a:lnSpc>
                <a:spcPct val="110000"/>
              </a:lnSpc>
              <a:spcBef>
                <a:spcPts val="0"/>
              </a:spcBef>
              <a:spcAft>
                <a:spcPts val="0"/>
              </a:spcAft>
              <a:buClr>
                <a:srgbClr val="0070C0"/>
              </a:buClr>
              <a:buNone/>
            </a:pPr>
            <a:r>
              <a:rPr lang="en-US" altLang="zh-CN" sz="2000"/>
              <a:t>then </a:t>
            </a:r>
          </a:p>
          <a:p>
            <a:pPr marL="0" indent="0" algn="l" fontAlgn="auto">
              <a:lnSpc>
                <a:spcPct val="110000"/>
              </a:lnSpc>
              <a:spcBef>
                <a:spcPts val="0"/>
              </a:spcBef>
              <a:spcAft>
                <a:spcPts val="0"/>
              </a:spcAft>
              <a:buClr>
                <a:srgbClr val="0070C0"/>
              </a:buClr>
              <a:buNone/>
            </a:pPr>
            <a:r>
              <a:rPr lang="en-US" altLang="zh-CN" sz="2000"/>
              <a:t>    command2</a:t>
            </a:r>
          </a:p>
          <a:p>
            <a:pPr marL="0" indent="0" algn="l" fontAlgn="auto">
              <a:lnSpc>
                <a:spcPct val="110000"/>
              </a:lnSpc>
              <a:spcBef>
                <a:spcPts val="0"/>
              </a:spcBef>
              <a:spcAft>
                <a:spcPts val="0"/>
              </a:spcAft>
              <a:buClr>
                <a:srgbClr val="0070C0"/>
              </a:buClr>
              <a:buNone/>
            </a:pPr>
            <a:r>
              <a:rPr lang="en-US" altLang="zh-CN" sz="2000"/>
              <a:t>else</a:t>
            </a:r>
          </a:p>
          <a:p>
            <a:pPr marL="0" indent="0" algn="l" fontAlgn="auto">
              <a:lnSpc>
                <a:spcPct val="110000"/>
              </a:lnSpc>
              <a:spcBef>
                <a:spcPts val="0"/>
              </a:spcBef>
              <a:spcAft>
                <a:spcPts val="0"/>
              </a:spcAft>
              <a:buClr>
                <a:srgbClr val="0070C0"/>
              </a:buClr>
              <a:buNone/>
            </a:pPr>
            <a:r>
              <a:rPr lang="en-US" altLang="zh-CN" sz="2000"/>
              <a:t>    commandN</a:t>
            </a:r>
          </a:p>
          <a:p>
            <a:pPr marL="0" indent="0" algn="l" fontAlgn="auto">
              <a:lnSpc>
                <a:spcPct val="110000"/>
              </a:lnSpc>
              <a:spcBef>
                <a:spcPts val="0"/>
              </a:spcBef>
              <a:spcAft>
                <a:spcPts val="0"/>
              </a:spcAft>
              <a:buClr>
                <a:srgbClr val="0070C0"/>
              </a:buClr>
              <a:buNone/>
            </a:pPr>
            <a:r>
              <a:rPr lang="en-US" altLang="zh-CN" sz="2000"/>
              <a:t>fi</a:t>
            </a:r>
          </a:p>
          <a:p>
            <a:pPr algn="l">
              <a:buFont typeface="Wingdings" pitchFamily="2" charset="2"/>
              <a:buNone/>
              <a:defRPr/>
            </a:pPr>
            <a:endParaRPr lang="en-US" altLang="zh-CN" sz="2000" b="1">
              <a:latin typeface="华文楷体" panose="02010600040101010101" pitchFamily="2" charset="-122"/>
            </a:endParaRPr>
          </a:p>
        </p:txBody>
      </p:sp>
    </p:spTree>
    <p:extLst>
      <p:ext uri="{BB962C8B-B14F-4D97-AF65-F5344CB8AC3E}">
        <p14:creationId xmlns:p14="http://schemas.microsoft.com/office/powerpoint/2010/main" val="3178771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灯片编号占位符 8"/>
          <p:cNvSpPr>
            <a:spLocks noGrp="1"/>
          </p:cNvSpPr>
          <p:nvPr>
            <p:ph type="sldNum" sz="quarter" idx="4294967295"/>
          </p:nvPr>
        </p:nvSpPr>
        <p:spPr>
          <a:xfrm>
            <a:off x="6457950" y="6356351"/>
            <a:ext cx="2057400" cy="365125"/>
          </a:xfrm>
        </p:spPr>
        <p:txBody>
          <a:bodyPr/>
          <a:lstStyle/>
          <a:p>
            <a:pPr>
              <a:defRPr/>
            </a:pPr>
            <a:fld id="{28FED7F7-542B-44B9-8A0F-41B586BD2757}" type="slidenum">
              <a:rPr lang="zh-CN" altLang="en-US" smtClean="0"/>
              <a:pPr>
                <a:defRPr/>
              </a:pPr>
              <a:t>17</a:t>
            </a:fld>
            <a:r>
              <a:rPr lang="en-US" altLang="zh-CN" smtClean="0"/>
              <a:t>/48</a:t>
            </a:r>
            <a:endParaRPr lang="zh-CN" altLang="en-US" dirty="0"/>
          </a:p>
        </p:txBody>
      </p:sp>
      <p:sp>
        <p:nvSpPr>
          <p:cNvPr id="2" name="文本框 1"/>
          <p:cNvSpPr txBox="1"/>
          <p:nvPr/>
        </p:nvSpPr>
        <p:spPr>
          <a:xfrm>
            <a:off x="5580112" y="260648"/>
            <a:ext cx="3384376" cy="584775"/>
          </a:xfrm>
          <a:prstGeom prst="rect">
            <a:avLst/>
          </a:prstGeom>
          <a:noFill/>
        </p:spPr>
        <p:txBody>
          <a:bodyPr wrap="square" rtlCol="0">
            <a:spAutoFit/>
          </a:bodyPr>
          <a:lstStyle/>
          <a:p>
            <a:pPr marL="285750" indent="-285750" algn="l">
              <a:buClr>
                <a:schemeClr val="accent5"/>
              </a:buClr>
              <a:buFont typeface="Wingdings" panose="05000000000000000000" pitchFamily="2" charset="2"/>
              <a:buChar char="n"/>
            </a:pPr>
            <a:r>
              <a:rPr lang="zh-CN" altLang="en-US" sz="3200">
                <a:latin typeface="华文楷体" panose="02010600040101010101" pitchFamily="2" charset="-122"/>
                <a:ea typeface="华文楷体" panose="02010600040101010101" pitchFamily="2" charset="-122"/>
              </a:rPr>
              <a:t>流</a:t>
            </a:r>
            <a:r>
              <a:rPr lang="zh-CN" altLang="en-US" sz="3200" smtClean="0">
                <a:latin typeface="华文楷体" panose="02010600040101010101" pitchFamily="2" charset="-122"/>
                <a:ea typeface="华文楷体" panose="02010600040101010101" pitchFamily="2" charset="-122"/>
              </a:rPr>
              <a:t>程控制</a:t>
            </a:r>
            <a:endParaRPr lang="en-US" altLang="zh-CN" sz="3200">
              <a:latin typeface="华文楷体" panose="02010600040101010101" pitchFamily="2" charset="-122"/>
              <a:ea typeface="华文楷体" panose="02010600040101010101" pitchFamily="2" charset="-122"/>
            </a:endParaRPr>
          </a:p>
        </p:txBody>
      </p:sp>
      <p:sp>
        <p:nvSpPr>
          <p:cNvPr id="4" name="内容占位符 2"/>
          <p:cNvSpPr txBox="1">
            <a:spLocks/>
          </p:cNvSpPr>
          <p:nvPr/>
        </p:nvSpPr>
        <p:spPr>
          <a:xfrm>
            <a:off x="628650" y="1196752"/>
            <a:ext cx="8263830" cy="512954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lnSpc>
                <a:spcPct val="150000"/>
              </a:lnSpc>
              <a:spcAft>
                <a:spcPts val="0"/>
              </a:spcAft>
              <a:buClr>
                <a:srgbClr val="0070C0"/>
              </a:buClr>
              <a:buFont typeface="Wingdings" panose="05000000000000000000" pitchFamily="2" charset="2"/>
              <a:buChar char="l"/>
            </a:pPr>
            <a:r>
              <a:rPr lang="en-US" altLang="zh-CN" sz="2800" smtClean="0"/>
              <a:t>for</a:t>
            </a:r>
            <a:r>
              <a:rPr lang="zh-CN" altLang="en-US" sz="2800" smtClean="0"/>
              <a:t>循环</a:t>
            </a:r>
            <a:endParaRPr lang="zh-CN" altLang="en-US" sz="2800"/>
          </a:p>
        </p:txBody>
      </p:sp>
      <p:sp>
        <p:nvSpPr>
          <p:cNvPr id="5" name="AutoShape 4"/>
          <p:cNvSpPr>
            <a:spLocks noChangeArrowheads="1"/>
          </p:cNvSpPr>
          <p:nvPr/>
        </p:nvSpPr>
        <p:spPr bwMode="auto">
          <a:xfrm>
            <a:off x="755576" y="1988841"/>
            <a:ext cx="2304256" cy="1944216"/>
          </a:xfrm>
          <a:prstGeom prst="roundRect">
            <a:avLst>
              <a:gd name="adj" fmla="val 1157"/>
            </a:avLst>
          </a:prstGeom>
          <a:solidFill>
            <a:srgbClr val="E4FCE4"/>
          </a:solidFill>
          <a:ln w="19050" algn="ctr">
            <a:solidFill>
              <a:srgbClr val="66CCFF"/>
            </a:solidFill>
            <a:round/>
            <a:headEnd/>
            <a:tailEnd/>
          </a:ln>
          <a:effectLst>
            <a:outerShdw blurRad="50800" dist="12700" dir="5400000" algn="t" rotWithShape="0">
              <a:prstClr val="black">
                <a:alpha val="40000"/>
              </a:prstClr>
            </a:outerShdw>
          </a:effectLst>
        </p:spPr>
        <p:txBody>
          <a:bodyPr anchor="ctr" anchorCtr="1"/>
          <a:lstStyle/>
          <a:p>
            <a:pPr marL="0" indent="0" algn="l" fontAlgn="auto">
              <a:lnSpc>
                <a:spcPct val="110000"/>
              </a:lnSpc>
              <a:spcBef>
                <a:spcPts val="0"/>
              </a:spcBef>
              <a:spcAft>
                <a:spcPts val="0"/>
              </a:spcAft>
              <a:buClr>
                <a:srgbClr val="0070C0"/>
              </a:buClr>
              <a:buNone/>
            </a:pPr>
            <a:r>
              <a:rPr lang="en-US" altLang="zh-CN" sz="2000" smtClean="0"/>
              <a:t>for n in 1 2 3</a:t>
            </a:r>
          </a:p>
          <a:p>
            <a:pPr marL="0" indent="0" algn="l" fontAlgn="auto">
              <a:lnSpc>
                <a:spcPct val="110000"/>
              </a:lnSpc>
              <a:spcBef>
                <a:spcPts val="0"/>
              </a:spcBef>
              <a:spcAft>
                <a:spcPts val="0"/>
              </a:spcAft>
              <a:buClr>
                <a:srgbClr val="0070C0"/>
              </a:buClr>
              <a:buNone/>
            </a:pPr>
            <a:r>
              <a:rPr lang="en-US" altLang="zh-CN" sz="2000" smtClean="0"/>
              <a:t>do</a:t>
            </a:r>
          </a:p>
          <a:p>
            <a:pPr marL="0" indent="0" algn="l" fontAlgn="auto">
              <a:lnSpc>
                <a:spcPct val="110000"/>
              </a:lnSpc>
              <a:spcBef>
                <a:spcPts val="0"/>
              </a:spcBef>
              <a:spcAft>
                <a:spcPts val="0"/>
              </a:spcAft>
              <a:buClr>
                <a:srgbClr val="0070C0"/>
              </a:buClr>
              <a:buNone/>
            </a:pPr>
            <a:r>
              <a:rPr lang="en-US" altLang="zh-CN" sz="2000"/>
              <a:t> </a:t>
            </a:r>
            <a:r>
              <a:rPr lang="en-US" altLang="zh-CN" sz="2000" smtClean="0"/>
              <a:t>   echo $n</a:t>
            </a:r>
          </a:p>
          <a:p>
            <a:pPr marL="0" indent="0" algn="l" fontAlgn="auto">
              <a:lnSpc>
                <a:spcPct val="110000"/>
              </a:lnSpc>
              <a:spcBef>
                <a:spcPts val="0"/>
              </a:spcBef>
              <a:spcAft>
                <a:spcPts val="0"/>
              </a:spcAft>
              <a:buClr>
                <a:srgbClr val="0070C0"/>
              </a:buClr>
              <a:buNone/>
            </a:pPr>
            <a:r>
              <a:rPr lang="en-US" altLang="zh-CN" sz="2000" smtClean="0"/>
              <a:t>done</a:t>
            </a:r>
            <a:endParaRPr lang="en-US" altLang="zh-CN" sz="2000"/>
          </a:p>
          <a:p>
            <a:pPr algn="l">
              <a:buFont typeface="Wingdings" pitchFamily="2" charset="2"/>
              <a:buNone/>
              <a:defRPr/>
            </a:pPr>
            <a:endParaRPr lang="en-US" altLang="zh-CN" sz="2000" b="1">
              <a:latin typeface="华文楷体" panose="02010600040101010101" pitchFamily="2" charset="-122"/>
            </a:endParaRPr>
          </a:p>
        </p:txBody>
      </p:sp>
      <p:sp>
        <p:nvSpPr>
          <p:cNvPr id="7" name="AutoShape 4"/>
          <p:cNvSpPr>
            <a:spLocks noChangeArrowheads="1"/>
          </p:cNvSpPr>
          <p:nvPr/>
        </p:nvSpPr>
        <p:spPr bwMode="auto">
          <a:xfrm>
            <a:off x="3981864" y="1989225"/>
            <a:ext cx="4591422" cy="819603"/>
          </a:xfrm>
          <a:prstGeom prst="roundRect">
            <a:avLst>
              <a:gd name="adj" fmla="val 1157"/>
            </a:avLst>
          </a:prstGeom>
          <a:solidFill>
            <a:srgbClr val="E4FCE4"/>
          </a:solidFill>
          <a:ln w="19050" algn="ctr">
            <a:solidFill>
              <a:srgbClr val="66CCFF"/>
            </a:solidFill>
            <a:round/>
            <a:headEnd/>
            <a:tailEnd/>
          </a:ln>
          <a:effectLst>
            <a:outerShdw blurRad="50800" dist="12700" dir="5400000" algn="t" rotWithShape="0">
              <a:prstClr val="black">
                <a:alpha val="40000"/>
              </a:prstClr>
            </a:outerShdw>
          </a:effectLst>
        </p:spPr>
        <p:txBody>
          <a:bodyPr anchor="ctr" anchorCtr="1"/>
          <a:lstStyle/>
          <a:p>
            <a:pPr marL="0" indent="0" algn="l" fontAlgn="auto">
              <a:lnSpc>
                <a:spcPct val="110000"/>
              </a:lnSpc>
              <a:spcBef>
                <a:spcPts val="0"/>
              </a:spcBef>
              <a:spcAft>
                <a:spcPts val="0"/>
              </a:spcAft>
              <a:buClr>
                <a:srgbClr val="0070C0"/>
              </a:buClr>
              <a:buNone/>
            </a:pPr>
            <a:r>
              <a:rPr lang="en-US" altLang="zh-CN" sz="2000" smtClean="0"/>
              <a:t>for n in 1 2 3;do  echo $n;done</a:t>
            </a:r>
            <a:endParaRPr lang="en-US" altLang="zh-CN" sz="2000"/>
          </a:p>
          <a:p>
            <a:pPr algn="l">
              <a:buFont typeface="Wingdings" pitchFamily="2" charset="2"/>
              <a:buNone/>
              <a:defRPr/>
            </a:pPr>
            <a:endParaRPr lang="en-US" altLang="zh-CN" sz="2000" b="1">
              <a:latin typeface="华文楷体" panose="02010600040101010101" pitchFamily="2" charset="-122"/>
            </a:endParaRPr>
          </a:p>
        </p:txBody>
      </p:sp>
      <p:sp>
        <p:nvSpPr>
          <p:cNvPr id="8" name="AutoShape 4"/>
          <p:cNvSpPr>
            <a:spLocks noChangeArrowheads="1"/>
          </p:cNvSpPr>
          <p:nvPr/>
        </p:nvSpPr>
        <p:spPr bwMode="auto">
          <a:xfrm>
            <a:off x="3981864" y="3113454"/>
            <a:ext cx="4591422" cy="819603"/>
          </a:xfrm>
          <a:prstGeom prst="roundRect">
            <a:avLst>
              <a:gd name="adj" fmla="val 1157"/>
            </a:avLst>
          </a:prstGeom>
          <a:solidFill>
            <a:srgbClr val="E4FCE4"/>
          </a:solidFill>
          <a:ln w="19050" algn="ctr">
            <a:solidFill>
              <a:srgbClr val="66CCFF"/>
            </a:solidFill>
            <a:round/>
            <a:headEnd/>
            <a:tailEnd/>
          </a:ln>
          <a:effectLst>
            <a:outerShdw blurRad="50800" dist="12700" dir="5400000" algn="t" rotWithShape="0">
              <a:prstClr val="black">
                <a:alpha val="40000"/>
              </a:prstClr>
            </a:outerShdw>
          </a:effectLst>
        </p:spPr>
        <p:txBody>
          <a:bodyPr anchor="ctr" anchorCtr="1"/>
          <a:lstStyle/>
          <a:p>
            <a:pPr marL="0" indent="0" algn="l" fontAlgn="auto">
              <a:lnSpc>
                <a:spcPct val="110000"/>
              </a:lnSpc>
              <a:spcBef>
                <a:spcPts val="0"/>
              </a:spcBef>
              <a:spcAft>
                <a:spcPts val="0"/>
              </a:spcAft>
              <a:buClr>
                <a:srgbClr val="0070C0"/>
              </a:buClr>
              <a:buNone/>
            </a:pPr>
            <a:r>
              <a:rPr lang="en-US" altLang="zh-CN" sz="2000" smtClean="0"/>
              <a:t>for n in {1..3};do  echo $n;done</a:t>
            </a:r>
            <a:endParaRPr lang="en-US" altLang="zh-CN" sz="2000"/>
          </a:p>
          <a:p>
            <a:pPr algn="l">
              <a:buFont typeface="Wingdings" pitchFamily="2" charset="2"/>
              <a:buNone/>
              <a:defRPr/>
            </a:pPr>
            <a:endParaRPr lang="en-US" altLang="zh-CN" sz="2000" b="1">
              <a:latin typeface="华文楷体" panose="02010600040101010101" pitchFamily="2" charset="-122"/>
            </a:endParaRPr>
          </a:p>
        </p:txBody>
      </p:sp>
      <p:sp>
        <p:nvSpPr>
          <p:cNvPr id="10" name="AutoShape 4"/>
          <p:cNvSpPr>
            <a:spLocks noChangeArrowheads="1"/>
          </p:cNvSpPr>
          <p:nvPr/>
        </p:nvSpPr>
        <p:spPr bwMode="auto">
          <a:xfrm>
            <a:off x="742887" y="4284386"/>
            <a:ext cx="2304256" cy="1944216"/>
          </a:xfrm>
          <a:prstGeom prst="roundRect">
            <a:avLst>
              <a:gd name="adj" fmla="val 1157"/>
            </a:avLst>
          </a:prstGeom>
          <a:solidFill>
            <a:srgbClr val="E4FCE4"/>
          </a:solidFill>
          <a:ln w="19050" algn="ctr">
            <a:solidFill>
              <a:srgbClr val="66CCFF"/>
            </a:solidFill>
            <a:round/>
            <a:headEnd/>
            <a:tailEnd/>
          </a:ln>
          <a:effectLst>
            <a:outerShdw blurRad="50800" dist="12700" dir="5400000" algn="t" rotWithShape="0">
              <a:prstClr val="black">
                <a:alpha val="40000"/>
              </a:prstClr>
            </a:outerShdw>
          </a:effectLst>
        </p:spPr>
        <p:txBody>
          <a:bodyPr anchor="ctr" anchorCtr="1"/>
          <a:lstStyle/>
          <a:p>
            <a:pPr marL="0" indent="0" algn="l" fontAlgn="auto">
              <a:lnSpc>
                <a:spcPct val="110000"/>
              </a:lnSpc>
              <a:spcBef>
                <a:spcPts val="0"/>
              </a:spcBef>
              <a:spcAft>
                <a:spcPts val="0"/>
              </a:spcAft>
              <a:buClr>
                <a:srgbClr val="0070C0"/>
              </a:buClr>
              <a:buNone/>
            </a:pPr>
            <a:r>
              <a:rPr lang="en-US" altLang="zh-CN" sz="2000" smtClean="0"/>
              <a:t>for ((i=0;i&lt;=5;i++))</a:t>
            </a:r>
          </a:p>
          <a:p>
            <a:pPr marL="0" indent="0" algn="l" fontAlgn="auto">
              <a:lnSpc>
                <a:spcPct val="110000"/>
              </a:lnSpc>
              <a:spcBef>
                <a:spcPts val="0"/>
              </a:spcBef>
              <a:spcAft>
                <a:spcPts val="0"/>
              </a:spcAft>
              <a:buClr>
                <a:srgbClr val="0070C0"/>
              </a:buClr>
              <a:buNone/>
            </a:pPr>
            <a:r>
              <a:rPr lang="en-US" altLang="zh-CN" sz="2000" smtClean="0"/>
              <a:t>do</a:t>
            </a:r>
          </a:p>
          <a:p>
            <a:pPr marL="0" indent="0" algn="l" fontAlgn="auto">
              <a:lnSpc>
                <a:spcPct val="110000"/>
              </a:lnSpc>
              <a:spcBef>
                <a:spcPts val="0"/>
              </a:spcBef>
              <a:spcAft>
                <a:spcPts val="0"/>
              </a:spcAft>
              <a:buClr>
                <a:srgbClr val="0070C0"/>
              </a:buClr>
              <a:buNone/>
            </a:pPr>
            <a:r>
              <a:rPr lang="en-US" altLang="zh-CN" sz="2000"/>
              <a:t> </a:t>
            </a:r>
            <a:r>
              <a:rPr lang="en-US" altLang="zh-CN" sz="2000" smtClean="0"/>
              <a:t>   echo $i</a:t>
            </a:r>
          </a:p>
          <a:p>
            <a:pPr marL="0" indent="0" algn="l" fontAlgn="auto">
              <a:lnSpc>
                <a:spcPct val="110000"/>
              </a:lnSpc>
              <a:spcBef>
                <a:spcPts val="0"/>
              </a:spcBef>
              <a:spcAft>
                <a:spcPts val="0"/>
              </a:spcAft>
              <a:buClr>
                <a:srgbClr val="0070C0"/>
              </a:buClr>
              <a:buNone/>
            </a:pPr>
            <a:r>
              <a:rPr lang="en-US" altLang="zh-CN" sz="2000" smtClean="0"/>
              <a:t>done</a:t>
            </a:r>
            <a:endParaRPr lang="en-US" altLang="zh-CN" sz="2000"/>
          </a:p>
          <a:p>
            <a:pPr algn="l">
              <a:buFont typeface="Wingdings" pitchFamily="2" charset="2"/>
              <a:buNone/>
              <a:defRPr/>
            </a:pPr>
            <a:endParaRPr lang="en-US" altLang="zh-CN" sz="2000" b="1">
              <a:latin typeface="华文楷体" panose="02010600040101010101" pitchFamily="2" charset="-122"/>
            </a:endParaRPr>
          </a:p>
        </p:txBody>
      </p:sp>
      <p:sp>
        <p:nvSpPr>
          <p:cNvPr id="11" name="AutoShape 4"/>
          <p:cNvSpPr>
            <a:spLocks noChangeArrowheads="1"/>
          </p:cNvSpPr>
          <p:nvPr/>
        </p:nvSpPr>
        <p:spPr bwMode="auto">
          <a:xfrm>
            <a:off x="3981864" y="4719876"/>
            <a:ext cx="4591422" cy="819603"/>
          </a:xfrm>
          <a:prstGeom prst="roundRect">
            <a:avLst>
              <a:gd name="adj" fmla="val 1157"/>
            </a:avLst>
          </a:prstGeom>
          <a:solidFill>
            <a:srgbClr val="E4FCE4"/>
          </a:solidFill>
          <a:ln w="19050" algn="ctr">
            <a:solidFill>
              <a:srgbClr val="66CCFF"/>
            </a:solidFill>
            <a:round/>
            <a:headEnd/>
            <a:tailEnd/>
          </a:ln>
          <a:effectLst>
            <a:outerShdw blurRad="50800" dist="12700" dir="5400000" algn="t" rotWithShape="0">
              <a:prstClr val="black">
                <a:alpha val="40000"/>
              </a:prstClr>
            </a:outerShdw>
          </a:effectLst>
        </p:spPr>
        <p:txBody>
          <a:bodyPr anchor="ctr" anchorCtr="1"/>
          <a:lstStyle/>
          <a:p>
            <a:pPr marL="0" indent="0" algn="l" fontAlgn="auto">
              <a:lnSpc>
                <a:spcPct val="110000"/>
              </a:lnSpc>
              <a:spcBef>
                <a:spcPts val="0"/>
              </a:spcBef>
              <a:spcAft>
                <a:spcPts val="0"/>
              </a:spcAft>
              <a:buClr>
                <a:srgbClr val="0070C0"/>
              </a:buClr>
              <a:buNone/>
            </a:pPr>
            <a:r>
              <a:rPr lang="en-US" altLang="zh-CN" sz="2000" smtClean="0"/>
              <a:t>for n in {1..3};do  echo $n;done</a:t>
            </a:r>
            <a:endParaRPr lang="en-US" altLang="zh-CN" sz="2000"/>
          </a:p>
          <a:p>
            <a:pPr algn="l">
              <a:buFont typeface="Wingdings" pitchFamily="2" charset="2"/>
              <a:buNone/>
              <a:defRPr/>
            </a:pPr>
            <a:endParaRPr lang="en-US" altLang="zh-CN" sz="2000" b="1">
              <a:latin typeface="华文楷体" panose="02010600040101010101" pitchFamily="2" charset="-122"/>
            </a:endParaRPr>
          </a:p>
        </p:txBody>
      </p:sp>
    </p:spTree>
    <p:extLst>
      <p:ext uri="{BB962C8B-B14F-4D97-AF65-F5344CB8AC3E}">
        <p14:creationId xmlns:p14="http://schemas.microsoft.com/office/powerpoint/2010/main" val="682798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wipe(left)">
                                      <p:cBhvr>
                                        <p:cTn id="2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10" grpId="0" animBg="1"/>
      <p:bldP spid="1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灯片编号占位符 8"/>
          <p:cNvSpPr>
            <a:spLocks noGrp="1"/>
          </p:cNvSpPr>
          <p:nvPr>
            <p:ph type="sldNum" sz="quarter" idx="4294967295"/>
          </p:nvPr>
        </p:nvSpPr>
        <p:spPr>
          <a:xfrm>
            <a:off x="6457950" y="6356351"/>
            <a:ext cx="2057400" cy="365125"/>
          </a:xfrm>
        </p:spPr>
        <p:txBody>
          <a:bodyPr/>
          <a:lstStyle/>
          <a:p>
            <a:pPr>
              <a:defRPr/>
            </a:pPr>
            <a:fld id="{28FED7F7-542B-44B9-8A0F-41B586BD2757}" type="slidenum">
              <a:rPr lang="zh-CN" altLang="en-US" smtClean="0"/>
              <a:pPr>
                <a:defRPr/>
              </a:pPr>
              <a:t>18</a:t>
            </a:fld>
            <a:r>
              <a:rPr lang="en-US" altLang="zh-CN" smtClean="0"/>
              <a:t>/48</a:t>
            </a:r>
            <a:endParaRPr lang="zh-CN" altLang="en-US" dirty="0"/>
          </a:p>
        </p:txBody>
      </p:sp>
      <p:sp>
        <p:nvSpPr>
          <p:cNvPr id="2" name="文本框 1"/>
          <p:cNvSpPr txBox="1"/>
          <p:nvPr/>
        </p:nvSpPr>
        <p:spPr>
          <a:xfrm>
            <a:off x="5580112" y="260648"/>
            <a:ext cx="3384376" cy="584775"/>
          </a:xfrm>
          <a:prstGeom prst="rect">
            <a:avLst/>
          </a:prstGeom>
          <a:noFill/>
        </p:spPr>
        <p:txBody>
          <a:bodyPr wrap="square" rtlCol="0">
            <a:spAutoFit/>
          </a:bodyPr>
          <a:lstStyle/>
          <a:p>
            <a:pPr marL="285750" indent="-285750" algn="l">
              <a:buClr>
                <a:schemeClr val="accent5"/>
              </a:buClr>
              <a:buFont typeface="Wingdings" panose="05000000000000000000" pitchFamily="2" charset="2"/>
              <a:buChar char="n"/>
            </a:pPr>
            <a:r>
              <a:rPr lang="zh-CN" altLang="en-US" sz="3200">
                <a:latin typeface="华文楷体" panose="02010600040101010101" pitchFamily="2" charset="-122"/>
                <a:ea typeface="华文楷体" panose="02010600040101010101" pitchFamily="2" charset="-122"/>
              </a:rPr>
              <a:t>流</a:t>
            </a:r>
            <a:r>
              <a:rPr lang="zh-CN" altLang="en-US" sz="3200" smtClean="0">
                <a:latin typeface="华文楷体" panose="02010600040101010101" pitchFamily="2" charset="-122"/>
                <a:ea typeface="华文楷体" panose="02010600040101010101" pitchFamily="2" charset="-122"/>
              </a:rPr>
              <a:t>程控制</a:t>
            </a:r>
            <a:endParaRPr lang="en-US" altLang="zh-CN" sz="3200">
              <a:latin typeface="华文楷体" panose="02010600040101010101" pitchFamily="2" charset="-122"/>
              <a:ea typeface="华文楷体" panose="02010600040101010101" pitchFamily="2" charset="-122"/>
            </a:endParaRPr>
          </a:p>
        </p:txBody>
      </p:sp>
      <p:sp>
        <p:nvSpPr>
          <p:cNvPr id="4" name="内容占位符 2"/>
          <p:cNvSpPr txBox="1">
            <a:spLocks/>
          </p:cNvSpPr>
          <p:nvPr/>
        </p:nvSpPr>
        <p:spPr>
          <a:xfrm>
            <a:off x="628650" y="1196752"/>
            <a:ext cx="8263830" cy="512954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lnSpc>
                <a:spcPct val="150000"/>
              </a:lnSpc>
              <a:spcAft>
                <a:spcPts val="0"/>
              </a:spcAft>
              <a:buClr>
                <a:srgbClr val="0070C0"/>
              </a:buClr>
              <a:buFont typeface="Wingdings" panose="05000000000000000000" pitchFamily="2" charset="2"/>
              <a:buChar char="l"/>
            </a:pPr>
            <a:r>
              <a:rPr lang="en-US" altLang="zh-CN" sz="2800" smtClean="0"/>
              <a:t>while</a:t>
            </a:r>
            <a:r>
              <a:rPr lang="zh-CN" altLang="en-US" sz="2800" smtClean="0"/>
              <a:t>循环</a:t>
            </a:r>
            <a:endParaRPr lang="en-US" altLang="zh-CN" sz="2800" smtClean="0"/>
          </a:p>
          <a:p>
            <a:pPr fontAlgn="auto">
              <a:lnSpc>
                <a:spcPct val="150000"/>
              </a:lnSpc>
              <a:spcAft>
                <a:spcPts val="0"/>
              </a:spcAft>
              <a:buClr>
                <a:srgbClr val="0070C0"/>
              </a:buClr>
              <a:buFont typeface="Wingdings" panose="05000000000000000000" pitchFamily="2" charset="2"/>
              <a:buChar char="l"/>
            </a:pPr>
            <a:endParaRPr lang="en-US" altLang="zh-CN" sz="2800"/>
          </a:p>
          <a:p>
            <a:pPr fontAlgn="auto">
              <a:lnSpc>
                <a:spcPct val="150000"/>
              </a:lnSpc>
              <a:spcAft>
                <a:spcPts val="0"/>
              </a:spcAft>
              <a:buClr>
                <a:srgbClr val="0070C0"/>
              </a:buClr>
              <a:buFont typeface="Wingdings" panose="05000000000000000000" pitchFamily="2" charset="2"/>
              <a:buChar char="l"/>
            </a:pPr>
            <a:endParaRPr lang="en-US" altLang="zh-CN" sz="2800" smtClean="0"/>
          </a:p>
          <a:p>
            <a:pPr fontAlgn="auto">
              <a:lnSpc>
                <a:spcPct val="150000"/>
              </a:lnSpc>
              <a:spcAft>
                <a:spcPts val="0"/>
              </a:spcAft>
              <a:buClr>
                <a:srgbClr val="0070C0"/>
              </a:buClr>
              <a:buFont typeface="Wingdings" panose="05000000000000000000" pitchFamily="2" charset="2"/>
              <a:buChar char="l"/>
            </a:pPr>
            <a:endParaRPr lang="en-US" altLang="zh-CN" sz="2800"/>
          </a:p>
          <a:p>
            <a:pPr marL="0" indent="0" fontAlgn="auto">
              <a:lnSpc>
                <a:spcPct val="150000"/>
              </a:lnSpc>
              <a:spcAft>
                <a:spcPts val="0"/>
              </a:spcAft>
              <a:buClr>
                <a:srgbClr val="0070C0"/>
              </a:buClr>
              <a:buNone/>
            </a:pPr>
            <a:r>
              <a:rPr lang="en-US" altLang="zh-CN" sz="2000" smtClean="0"/>
              <a:t>let</a:t>
            </a:r>
            <a:r>
              <a:rPr lang="zh-CN" altLang="en-US" sz="2000" smtClean="0"/>
              <a:t>命令是</a:t>
            </a:r>
            <a:r>
              <a:rPr lang="en-US" altLang="zh-CN" sz="2000" smtClean="0"/>
              <a:t>bash</a:t>
            </a:r>
            <a:r>
              <a:rPr lang="zh-CN" altLang="en-US" sz="2000" smtClean="0"/>
              <a:t>用于计算的工具，变量计算的时候不需要加</a:t>
            </a:r>
            <a:r>
              <a:rPr lang="en-US" altLang="zh-CN" sz="2000" smtClean="0"/>
              <a:t>$</a:t>
            </a:r>
            <a:r>
              <a:rPr lang="zh-CN" altLang="en-US" sz="2000" smtClean="0"/>
              <a:t>，自加操作是</a:t>
            </a:r>
            <a:r>
              <a:rPr lang="en-US" altLang="zh-CN" sz="2000" smtClean="0"/>
              <a:t>let i++ ,</a:t>
            </a:r>
            <a:r>
              <a:rPr lang="zh-CN" altLang="en-US" sz="2000" smtClean="0"/>
              <a:t>自减是</a:t>
            </a:r>
            <a:r>
              <a:rPr lang="en-US" altLang="zh-CN" sz="2000" smtClean="0"/>
              <a:t>let i--</a:t>
            </a:r>
            <a:endParaRPr lang="zh-CN" altLang="en-US" sz="2000"/>
          </a:p>
        </p:txBody>
      </p:sp>
      <p:sp>
        <p:nvSpPr>
          <p:cNvPr id="5" name="AutoShape 4"/>
          <p:cNvSpPr>
            <a:spLocks noChangeArrowheads="1"/>
          </p:cNvSpPr>
          <p:nvPr/>
        </p:nvSpPr>
        <p:spPr bwMode="auto">
          <a:xfrm>
            <a:off x="755576" y="1988840"/>
            <a:ext cx="2592288" cy="2193719"/>
          </a:xfrm>
          <a:prstGeom prst="roundRect">
            <a:avLst>
              <a:gd name="adj" fmla="val 1157"/>
            </a:avLst>
          </a:prstGeom>
          <a:solidFill>
            <a:srgbClr val="E4FCE4"/>
          </a:solidFill>
          <a:ln w="19050" algn="ctr">
            <a:solidFill>
              <a:srgbClr val="66CCFF"/>
            </a:solidFill>
            <a:round/>
            <a:headEnd/>
            <a:tailEnd/>
          </a:ln>
          <a:effectLst>
            <a:outerShdw blurRad="50800" dist="12700" dir="5400000" algn="t" rotWithShape="0">
              <a:prstClr val="black">
                <a:alpha val="40000"/>
              </a:prstClr>
            </a:outerShdw>
          </a:effectLst>
        </p:spPr>
        <p:txBody>
          <a:bodyPr anchor="ctr" anchorCtr="1"/>
          <a:lstStyle/>
          <a:p>
            <a:pPr marL="0" indent="0" algn="l" fontAlgn="auto">
              <a:lnSpc>
                <a:spcPct val="110000"/>
              </a:lnSpc>
              <a:spcBef>
                <a:spcPts val="0"/>
              </a:spcBef>
              <a:spcAft>
                <a:spcPts val="0"/>
              </a:spcAft>
              <a:buClr>
                <a:srgbClr val="0070C0"/>
              </a:buClr>
              <a:buNone/>
            </a:pPr>
            <a:r>
              <a:rPr lang="en-US" altLang="zh-CN" sz="2000" smtClean="0"/>
              <a:t>while expression</a:t>
            </a:r>
          </a:p>
          <a:p>
            <a:pPr marL="0" indent="0" algn="l" fontAlgn="auto">
              <a:lnSpc>
                <a:spcPct val="110000"/>
              </a:lnSpc>
              <a:spcBef>
                <a:spcPts val="0"/>
              </a:spcBef>
              <a:spcAft>
                <a:spcPts val="0"/>
              </a:spcAft>
              <a:buClr>
                <a:srgbClr val="0070C0"/>
              </a:buClr>
              <a:buNone/>
            </a:pPr>
            <a:r>
              <a:rPr lang="en-US" altLang="zh-CN" sz="2000" smtClean="0"/>
              <a:t>do</a:t>
            </a:r>
          </a:p>
          <a:p>
            <a:pPr marL="0" indent="0" algn="l" fontAlgn="auto">
              <a:lnSpc>
                <a:spcPct val="110000"/>
              </a:lnSpc>
              <a:spcBef>
                <a:spcPts val="0"/>
              </a:spcBef>
              <a:spcAft>
                <a:spcPts val="0"/>
              </a:spcAft>
              <a:buClr>
                <a:srgbClr val="0070C0"/>
              </a:buClr>
              <a:buNone/>
            </a:pPr>
            <a:r>
              <a:rPr lang="en-US" altLang="zh-CN" sz="2000"/>
              <a:t> </a:t>
            </a:r>
            <a:r>
              <a:rPr lang="en-US" altLang="zh-CN" sz="2000" smtClean="0"/>
              <a:t>   …</a:t>
            </a:r>
          </a:p>
          <a:p>
            <a:pPr marL="0" indent="0" algn="l" fontAlgn="auto">
              <a:lnSpc>
                <a:spcPct val="110000"/>
              </a:lnSpc>
              <a:spcBef>
                <a:spcPts val="0"/>
              </a:spcBef>
              <a:spcAft>
                <a:spcPts val="0"/>
              </a:spcAft>
              <a:buClr>
                <a:srgbClr val="0070C0"/>
              </a:buClr>
              <a:buNone/>
            </a:pPr>
            <a:r>
              <a:rPr lang="en-US" altLang="zh-CN" sz="2000" smtClean="0"/>
              <a:t>done</a:t>
            </a:r>
            <a:endParaRPr lang="en-US" altLang="zh-CN" sz="2000"/>
          </a:p>
          <a:p>
            <a:pPr algn="l">
              <a:buFont typeface="Wingdings" pitchFamily="2" charset="2"/>
              <a:buNone/>
              <a:defRPr/>
            </a:pPr>
            <a:endParaRPr lang="en-US" altLang="zh-CN" sz="2000" b="1">
              <a:latin typeface="华文楷体" panose="02010600040101010101" pitchFamily="2" charset="-122"/>
            </a:endParaRPr>
          </a:p>
        </p:txBody>
      </p:sp>
      <p:sp>
        <p:nvSpPr>
          <p:cNvPr id="10" name="AutoShape 4"/>
          <p:cNvSpPr>
            <a:spLocks noChangeArrowheads="1"/>
          </p:cNvSpPr>
          <p:nvPr/>
        </p:nvSpPr>
        <p:spPr bwMode="auto">
          <a:xfrm>
            <a:off x="4535071" y="2013610"/>
            <a:ext cx="2821001" cy="2168950"/>
          </a:xfrm>
          <a:prstGeom prst="roundRect">
            <a:avLst>
              <a:gd name="adj" fmla="val 1157"/>
            </a:avLst>
          </a:prstGeom>
          <a:solidFill>
            <a:srgbClr val="E4FCE4"/>
          </a:solidFill>
          <a:ln w="19050" algn="ctr">
            <a:solidFill>
              <a:srgbClr val="66CCFF"/>
            </a:solidFill>
            <a:round/>
            <a:headEnd/>
            <a:tailEnd/>
          </a:ln>
          <a:effectLst>
            <a:outerShdw blurRad="50800" dist="12700" dir="5400000" algn="t" rotWithShape="0">
              <a:prstClr val="black">
                <a:alpha val="40000"/>
              </a:prstClr>
            </a:outerShdw>
          </a:effectLst>
        </p:spPr>
        <p:txBody>
          <a:bodyPr anchor="ctr" anchorCtr="1"/>
          <a:lstStyle/>
          <a:p>
            <a:pPr marL="0" indent="0" algn="l" fontAlgn="auto">
              <a:lnSpc>
                <a:spcPct val="110000"/>
              </a:lnSpc>
              <a:spcBef>
                <a:spcPts val="0"/>
              </a:spcBef>
              <a:spcAft>
                <a:spcPts val="0"/>
              </a:spcAft>
              <a:buClr>
                <a:srgbClr val="0070C0"/>
              </a:buClr>
              <a:buNone/>
            </a:pPr>
            <a:r>
              <a:rPr lang="en-US" altLang="zh-CN" sz="2000" smtClean="0"/>
              <a:t>i=1</a:t>
            </a:r>
          </a:p>
          <a:p>
            <a:pPr marL="0" indent="0" algn="l" fontAlgn="auto">
              <a:lnSpc>
                <a:spcPct val="110000"/>
              </a:lnSpc>
              <a:spcBef>
                <a:spcPts val="0"/>
              </a:spcBef>
              <a:spcAft>
                <a:spcPts val="0"/>
              </a:spcAft>
              <a:buClr>
                <a:srgbClr val="0070C0"/>
              </a:buClr>
              <a:buNone/>
            </a:pPr>
            <a:r>
              <a:rPr lang="en-US" altLang="zh-CN" sz="2000" smtClean="0"/>
              <a:t>while((i&lt;=5 ))</a:t>
            </a:r>
          </a:p>
          <a:p>
            <a:pPr marL="0" indent="0" algn="l" fontAlgn="auto">
              <a:lnSpc>
                <a:spcPct val="110000"/>
              </a:lnSpc>
              <a:spcBef>
                <a:spcPts val="0"/>
              </a:spcBef>
              <a:spcAft>
                <a:spcPts val="0"/>
              </a:spcAft>
              <a:buClr>
                <a:srgbClr val="0070C0"/>
              </a:buClr>
              <a:buNone/>
            </a:pPr>
            <a:r>
              <a:rPr lang="en-US" altLang="zh-CN" sz="2000" smtClean="0"/>
              <a:t>do</a:t>
            </a:r>
          </a:p>
          <a:p>
            <a:pPr marL="0" indent="0" algn="l" fontAlgn="auto">
              <a:lnSpc>
                <a:spcPct val="110000"/>
              </a:lnSpc>
              <a:spcBef>
                <a:spcPts val="0"/>
              </a:spcBef>
              <a:spcAft>
                <a:spcPts val="0"/>
              </a:spcAft>
              <a:buClr>
                <a:srgbClr val="0070C0"/>
              </a:buClr>
              <a:buNone/>
            </a:pPr>
            <a:r>
              <a:rPr lang="en-US" altLang="zh-CN" sz="2000"/>
              <a:t> </a:t>
            </a:r>
            <a:r>
              <a:rPr lang="en-US" altLang="zh-CN" sz="2000" smtClean="0"/>
              <a:t>   echo $i</a:t>
            </a:r>
          </a:p>
          <a:p>
            <a:pPr marL="0" indent="0" algn="l" fontAlgn="auto">
              <a:lnSpc>
                <a:spcPct val="110000"/>
              </a:lnSpc>
              <a:spcBef>
                <a:spcPts val="0"/>
              </a:spcBef>
              <a:spcAft>
                <a:spcPts val="0"/>
              </a:spcAft>
              <a:buClr>
                <a:srgbClr val="0070C0"/>
              </a:buClr>
              <a:buNone/>
            </a:pPr>
            <a:r>
              <a:rPr lang="en-US" altLang="zh-CN" sz="2000"/>
              <a:t> </a:t>
            </a:r>
            <a:r>
              <a:rPr lang="en-US" altLang="zh-CN" sz="2000" smtClean="0"/>
              <a:t>    let i++</a:t>
            </a:r>
          </a:p>
          <a:p>
            <a:pPr marL="0" indent="0" algn="l" fontAlgn="auto">
              <a:lnSpc>
                <a:spcPct val="110000"/>
              </a:lnSpc>
              <a:spcBef>
                <a:spcPts val="0"/>
              </a:spcBef>
              <a:spcAft>
                <a:spcPts val="0"/>
              </a:spcAft>
              <a:buClr>
                <a:srgbClr val="0070C0"/>
              </a:buClr>
              <a:buNone/>
            </a:pPr>
            <a:r>
              <a:rPr lang="en-US" altLang="zh-CN" sz="2000" smtClean="0"/>
              <a:t>done</a:t>
            </a:r>
            <a:endParaRPr lang="en-US" altLang="zh-CN" sz="2000"/>
          </a:p>
          <a:p>
            <a:pPr algn="l">
              <a:buFont typeface="Wingdings" pitchFamily="2" charset="2"/>
              <a:buNone/>
              <a:defRPr/>
            </a:pPr>
            <a:endParaRPr lang="en-US" altLang="zh-CN" sz="2000" b="1">
              <a:latin typeface="华文楷体" panose="02010600040101010101" pitchFamily="2" charset="-122"/>
            </a:endParaRPr>
          </a:p>
        </p:txBody>
      </p:sp>
    </p:spTree>
    <p:extLst>
      <p:ext uri="{BB962C8B-B14F-4D97-AF65-F5344CB8AC3E}">
        <p14:creationId xmlns:p14="http://schemas.microsoft.com/office/powerpoint/2010/main" val="1492578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灯片编号占位符 8"/>
          <p:cNvSpPr>
            <a:spLocks noGrp="1"/>
          </p:cNvSpPr>
          <p:nvPr>
            <p:ph type="sldNum" sz="quarter" idx="4294967295"/>
          </p:nvPr>
        </p:nvSpPr>
        <p:spPr>
          <a:xfrm>
            <a:off x="6457950" y="6356351"/>
            <a:ext cx="2057400" cy="365125"/>
          </a:xfrm>
        </p:spPr>
        <p:txBody>
          <a:bodyPr/>
          <a:lstStyle/>
          <a:p>
            <a:pPr>
              <a:defRPr/>
            </a:pPr>
            <a:fld id="{28FED7F7-542B-44B9-8A0F-41B586BD2757}" type="slidenum">
              <a:rPr lang="zh-CN" altLang="en-US" smtClean="0"/>
              <a:pPr>
                <a:defRPr/>
              </a:pPr>
              <a:t>19</a:t>
            </a:fld>
            <a:r>
              <a:rPr lang="en-US" altLang="zh-CN" smtClean="0"/>
              <a:t>/48</a:t>
            </a:r>
            <a:endParaRPr lang="zh-CN" altLang="en-US" dirty="0"/>
          </a:p>
        </p:txBody>
      </p:sp>
      <p:sp>
        <p:nvSpPr>
          <p:cNvPr id="2" name="文本框 1"/>
          <p:cNvSpPr txBox="1"/>
          <p:nvPr/>
        </p:nvSpPr>
        <p:spPr>
          <a:xfrm>
            <a:off x="5580112" y="260648"/>
            <a:ext cx="3384376" cy="584775"/>
          </a:xfrm>
          <a:prstGeom prst="rect">
            <a:avLst/>
          </a:prstGeom>
          <a:noFill/>
        </p:spPr>
        <p:txBody>
          <a:bodyPr wrap="square" rtlCol="0">
            <a:spAutoFit/>
          </a:bodyPr>
          <a:lstStyle/>
          <a:p>
            <a:pPr marL="285750" indent="-285750" algn="l">
              <a:buClr>
                <a:schemeClr val="accent5"/>
              </a:buClr>
              <a:buFont typeface="Wingdings" panose="05000000000000000000" pitchFamily="2" charset="2"/>
              <a:buChar char="n"/>
            </a:pPr>
            <a:r>
              <a:rPr lang="zh-CN" altLang="en-US" sz="3200">
                <a:latin typeface="华文楷体" panose="02010600040101010101" pitchFamily="2" charset="-122"/>
                <a:ea typeface="华文楷体" panose="02010600040101010101" pitchFamily="2" charset="-122"/>
              </a:rPr>
              <a:t>流</a:t>
            </a:r>
            <a:r>
              <a:rPr lang="zh-CN" altLang="en-US" sz="3200" smtClean="0">
                <a:latin typeface="华文楷体" panose="02010600040101010101" pitchFamily="2" charset="-122"/>
                <a:ea typeface="华文楷体" panose="02010600040101010101" pitchFamily="2" charset="-122"/>
              </a:rPr>
              <a:t>程控制</a:t>
            </a:r>
            <a:endParaRPr lang="en-US" altLang="zh-CN" sz="3200">
              <a:latin typeface="华文楷体" panose="02010600040101010101" pitchFamily="2" charset="-122"/>
              <a:ea typeface="华文楷体" panose="02010600040101010101" pitchFamily="2" charset="-122"/>
            </a:endParaRPr>
          </a:p>
        </p:txBody>
      </p:sp>
      <p:sp>
        <p:nvSpPr>
          <p:cNvPr id="4" name="内容占位符 2"/>
          <p:cNvSpPr txBox="1">
            <a:spLocks/>
          </p:cNvSpPr>
          <p:nvPr/>
        </p:nvSpPr>
        <p:spPr>
          <a:xfrm>
            <a:off x="628650" y="1196752"/>
            <a:ext cx="8263830" cy="512954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lnSpc>
                <a:spcPct val="150000"/>
              </a:lnSpc>
              <a:spcAft>
                <a:spcPts val="0"/>
              </a:spcAft>
              <a:buClr>
                <a:srgbClr val="0070C0"/>
              </a:buClr>
              <a:buFont typeface="Wingdings" panose="05000000000000000000" pitchFamily="2" charset="2"/>
              <a:buChar char="l"/>
            </a:pPr>
            <a:r>
              <a:rPr lang="en-US" altLang="zh-CN" sz="2800" smtClean="0"/>
              <a:t>case</a:t>
            </a:r>
            <a:r>
              <a:rPr lang="zh-CN" altLang="en-US" sz="2800" smtClean="0"/>
              <a:t>语句</a:t>
            </a:r>
            <a:endParaRPr lang="en-US" altLang="zh-CN" sz="2800" smtClean="0"/>
          </a:p>
          <a:p>
            <a:pPr fontAlgn="auto">
              <a:lnSpc>
                <a:spcPct val="150000"/>
              </a:lnSpc>
              <a:spcAft>
                <a:spcPts val="0"/>
              </a:spcAft>
              <a:buClr>
                <a:srgbClr val="0070C0"/>
              </a:buClr>
              <a:buFont typeface="Wingdings" panose="05000000000000000000" pitchFamily="2" charset="2"/>
              <a:buChar char="l"/>
            </a:pPr>
            <a:endParaRPr lang="en-US" altLang="zh-CN" sz="2800"/>
          </a:p>
          <a:p>
            <a:pPr fontAlgn="auto">
              <a:lnSpc>
                <a:spcPct val="150000"/>
              </a:lnSpc>
              <a:spcAft>
                <a:spcPts val="0"/>
              </a:spcAft>
              <a:buClr>
                <a:srgbClr val="0070C0"/>
              </a:buClr>
              <a:buFont typeface="Wingdings" panose="05000000000000000000" pitchFamily="2" charset="2"/>
              <a:buChar char="l"/>
            </a:pPr>
            <a:endParaRPr lang="en-US" altLang="zh-CN" sz="2800" smtClean="0"/>
          </a:p>
          <a:p>
            <a:pPr fontAlgn="auto">
              <a:lnSpc>
                <a:spcPct val="150000"/>
              </a:lnSpc>
              <a:spcAft>
                <a:spcPts val="0"/>
              </a:spcAft>
              <a:buClr>
                <a:srgbClr val="0070C0"/>
              </a:buClr>
              <a:buFont typeface="Wingdings" panose="05000000000000000000" pitchFamily="2" charset="2"/>
              <a:buChar char="l"/>
            </a:pPr>
            <a:endParaRPr lang="en-US" altLang="zh-CN" sz="2800"/>
          </a:p>
        </p:txBody>
      </p:sp>
      <p:sp>
        <p:nvSpPr>
          <p:cNvPr id="5" name="AutoShape 4"/>
          <p:cNvSpPr>
            <a:spLocks noChangeArrowheads="1"/>
          </p:cNvSpPr>
          <p:nvPr/>
        </p:nvSpPr>
        <p:spPr bwMode="auto">
          <a:xfrm>
            <a:off x="755576" y="1988840"/>
            <a:ext cx="3240360" cy="4032448"/>
          </a:xfrm>
          <a:prstGeom prst="roundRect">
            <a:avLst>
              <a:gd name="adj" fmla="val 1157"/>
            </a:avLst>
          </a:prstGeom>
          <a:solidFill>
            <a:srgbClr val="E4FCE4"/>
          </a:solidFill>
          <a:ln w="19050" algn="ctr">
            <a:solidFill>
              <a:srgbClr val="66CCFF"/>
            </a:solidFill>
            <a:round/>
            <a:headEnd/>
            <a:tailEnd/>
          </a:ln>
          <a:effectLst>
            <a:outerShdw blurRad="50800" dist="12700" dir="5400000" algn="t" rotWithShape="0">
              <a:prstClr val="black">
                <a:alpha val="40000"/>
              </a:prstClr>
            </a:outerShdw>
          </a:effectLst>
        </p:spPr>
        <p:txBody>
          <a:bodyPr anchor="ctr" anchorCtr="1"/>
          <a:lstStyle/>
          <a:p>
            <a:pPr marL="0" indent="0" algn="l" fontAlgn="auto">
              <a:lnSpc>
                <a:spcPct val="110000"/>
              </a:lnSpc>
              <a:spcBef>
                <a:spcPts val="0"/>
              </a:spcBef>
              <a:spcAft>
                <a:spcPts val="0"/>
              </a:spcAft>
              <a:buClr>
                <a:srgbClr val="0070C0"/>
              </a:buClr>
              <a:buNone/>
            </a:pPr>
            <a:r>
              <a:rPr lang="en-US" altLang="zh-CN" sz="2000" smtClean="0"/>
              <a:t>case n in </a:t>
            </a:r>
          </a:p>
          <a:p>
            <a:pPr marL="0" indent="0" algn="l" fontAlgn="auto">
              <a:lnSpc>
                <a:spcPct val="110000"/>
              </a:lnSpc>
              <a:spcBef>
                <a:spcPts val="0"/>
              </a:spcBef>
              <a:spcAft>
                <a:spcPts val="0"/>
              </a:spcAft>
              <a:buClr>
                <a:srgbClr val="0070C0"/>
              </a:buClr>
              <a:buNone/>
            </a:pPr>
            <a:r>
              <a:rPr lang="en-US" altLang="zh-CN" sz="2000" smtClean="0"/>
              <a:t>1)</a:t>
            </a:r>
          </a:p>
          <a:p>
            <a:pPr marL="0" indent="0" algn="l" fontAlgn="auto">
              <a:lnSpc>
                <a:spcPct val="110000"/>
              </a:lnSpc>
              <a:spcBef>
                <a:spcPts val="0"/>
              </a:spcBef>
              <a:spcAft>
                <a:spcPts val="0"/>
              </a:spcAft>
              <a:buClr>
                <a:srgbClr val="0070C0"/>
              </a:buClr>
              <a:buNone/>
            </a:pPr>
            <a:r>
              <a:rPr lang="en-US" altLang="zh-CN" sz="2000"/>
              <a:t> </a:t>
            </a:r>
            <a:r>
              <a:rPr lang="en-US" altLang="zh-CN" sz="2000" smtClean="0"/>
              <a:t>  command</a:t>
            </a:r>
          </a:p>
          <a:p>
            <a:pPr marL="0" indent="0" algn="l" fontAlgn="auto">
              <a:lnSpc>
                <a:spcPct val="110000"/>
              </a:lnSpc>
              <a:spcBef>
                <a:spcPts val="0"/>
              </a:spcBef>
              <a:spcAft>
                <a:spcPts val="0"/>
              </a:spcAft>
              <a:buClr>
                <a:srgbClr val="0070C0"/>
              </a:buClr>
              <a:buNone/>
            </a:pPr>
            <a:r>
              <a:rPr lang="en-US" altLang="zh-CN" sz="2000"/>
              <a:t> </a:t>
            </a:r>
            <a:r>
              <a:rPr lang="en-US" altLang="zh-CN" sz="2000" smtClean="0"/>
              <a:t>   ;;</a:t>
            </a:r>
          </a:p>
          <a:p>
            <a:pPr marL="0" indent="0" algn="l" fontAlgn="auto">
              <a:lnSpc>
                <a:spcPct val="110000"/>
              </a:lnSpc>
              <a:spcBef>
                <a:spcPts val="0"/>
              </a:spcBef>
              <a:spcAft>
                <a:spcPts val="0"/>
              </a:spcAft>
              <a:buClr>
                <a:srgbClr val="0070C0"/>
              </a:buClr>
              <a:buNone/>
            </a:pPr>
            <a:r>
              <a:rPr lang="en-US" altLang="zh-CN" sz="2000" smtClean="0"/>
              <a:t>2)</a:t>
            </a:r>
          </a:p>
          <a:p>
            <a:pPr marL="0" indent="0" algn="l" fontAlgn="auto">
              <a:lnSpc>
                <a:spcPct val="110000"/>
              </a:lnSpc>
              <a:spcBef>
                <a:spcPts val="0"/>
              </a:spcBef>
              <a:spcAft>
                <a:spcPts val="0"/>
              </a:spcAft>
              <a:buClr>
                <a:srgbClr val="0070C0"/>
              </a:buClr>
              <a:buNone/>
            </a:pPr>
            <a:r>
              <a:rPr lang="en-US" altLang="zh-CN" sz="2000"/>
              <a:t> </a:t>
            </a:r>
            <a:r>
              <a:rPr lang="en-US" altLang="zh-CN" sz="2000" smtClean="0"/>
              <a:t>   command</a:t>
            </a:r>
          </a:p>
          <a:p>
            <a:pPr marL="0" indent="0" algn="l" fontAlgn="auto">
              <a:lnSpc>
                <a:spcPct val="110000"/>
              </a:lnSpc>
              <a:spcBef>
                <a:spcPts val="0"/>
              </a:spcBef>
              <a:spcAft>
                <a:spcPts val="0"/>
              </a:spcAft>
              <a:buClr>
                <a:srgbClr val="0070C0"/>
              </a:buClr>
              <a:buNone/>
            </a:pPr>
            <a:r>
              <a:rPr lang="en-US" altLang="zh-CN" sz="2000"/>
              <a:t> </a:t>
            </a:r>
            <a:r>
              <a:rPr lang="en-US" altLang="zh-CN" sz="2000" smtClean="0"/>
              <a:t>   ;;</a:t>
            </a:r>
          </a:p>
          <a:p>
            <a:pPr marL="0" indent="0" algn="l" fontAlgn="auto">
              <a:lnSpc>
                <a:spcPct val="110000"/>
              </a:lnSpc>
              <a:spcBef>
                <a:spcPts val="0"/>
              </a:spcBef>
              <a:spcAft>
                <a:spcPts val="0"/>
              </a:spcAft>
              <a:buClr>
                <a:srgbClr val="0070C0"/>
              </a:buClr>
              <a:buNone/>
            </a:pPr>
            <a:r>
              <a:rPr lang="en-US" altLang="zh-CN" sz="2000" smtClean="0"/>
              <a:t>esac</a:t>
            </a:r>
            <a:endParaRPr lang="en-US" altLang="zh-CN" sz="2000"/>
          </a:p>
          <a:p>
            <a:pPr algn="l">
              <a:buFont typeface="Wingdings" pitchFamily="2" charset="2"/>
              <a:buNone/>
              <a:defRPr/>
            </a:pPr>
            <a:endParaRPr lang="en-US" altLang="zh-CN" sz="2000" b="1">
              <a:latin typeface="华文楷体" panose="02010600040101010101" pitchFamily="2" charset="-122"/>
            </a:endParaRPr>
          </a:p>
        </p:txBody>
      </p:sp>
    </p:spTree>
    <p:extLst>
      <p:ext uri="{BB962C8B-B14F-4D97-AF65-F5344CB8AC3E}">
        <p14:creationId xmlns:p14="http://schemas.microsoft.com/office/powerpoint/2010/main" val="1407849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灯片编号占位符 8"/>
          <p:cNvSpPr>
            <a:spLocks noGrp="1"/>
          </p:cNvSpPr>
          <p:nvPr>
            <p:ph type="sldNum" sz="quarter" idx="4294967295"/>
          </p:nvPr>
        </p:nvSpPr>
        <p:spPr>
          <a:xfrm>
            <a:off x="6457950" y="6356351"/>
            <a:ext cx="2057400" cy="365125"/>
          </a:xfrm>
        </p:spPr>
        <p:txBody>
          <a:bodyPr/>
          <a:lstStyle/>
          <a:p>
            <a:pPr>
              <a:defRPr/>
            </a:pPr>
            <a:fld id="{28FED7F7-542B-44B9-8A0F-41B586BD2757}" type="slidenum">
              <a:rPr lang="zh-CN" altLang="en-US" smtClean="0"/>
              <a:pPr>
                <a:defRPr/>
              </a:pPr>
              <a:t>2</a:t>
            </a:fld>
            <a:r>
              <a:rPr lang="en-US" altLang="zh-CN" smtClean="0"/>
              <a:t>/48</a:t>
            </a:r>
            <a:endParaRPr lang="zh-CN" altLang="en-US" dirty="0"/>
          </a:p>
        </p:txBody>
      </p:sp>
      <p:sp>
        <p:nvSpPr>
          <p:cNvPr id="2" name="文本框 1"/>
          <p:cNvSpPr txBox="1"/>
          <p:nvPr/>
        </p:nvSpPr>
        <p:spPr>
          <a:xfrm>
            <a:off x="6971124" y="260648"/>
            <a:ext cx="1993364" cy="584775"/>
          </a:xfrm>
          <a:prstGeom prst="rect">
            <a:avLst/>
          </a:prstGeom>
          <a:noFill/>
        </p:spPr>
        <p:txBody>
          <a:bodyPr wrap="square" rtlCol="0">
            <a:spAutoFit/>
          </a:bodyPr>
          <a:lstStyle/>
          <a:p>
            <a:r>
              <a:rPr lang="en-US" altLang="zh-CN" sz="3200" smtClean="0">
                <a:latin typeface="华文楷体" panose="02010600040101010101" pitchFamily="2" charset="-122"/>
                <a:ea typeface="华文楷体" panose="02010600040101010101" pitchFamily="2" charset="-122"/>
              </a:rPr>
              <a:t>shell</a:t>
            </a:r>
            <a:r>
              <a:rPr lang="zh-CN" altLang="en-US" sz="3200" smtClean="0">
                <a:latin typeface="华文楷体" panose="02010600040101010101" pitchFamily="2" charset="-122"/>
                <a:ea typeface="华文楷体" panose="02010600040101010101" pitchFamily="2" charset="-122"/>
              </a:rPr>
              <a:t>编程</a:t>
            </a:r>
            <a:endParaRPr lang="zh-CN" altLang="en-US" sz="3200">
              <a:latin typeface="华文楷体" panose="02010600040101010101" pitchFamily="2" charset="-122"/>
              <a:ea typeface="华文楷体" panose="02010600040101010101" pitchFamily="2" charset="-122"/>
            </a:endParaRPr>
          </a:p>
        </p:txBody>
      </p:sp>
      <p:sp>
        <p:nvSpPr>
          <p:cNvPr id="3" name="文本框 2"/>
          <p:cNvSpPr txBox="1"/>
          <p:nvPr/>
        </p:nvSpPr>
        <p:spPr>
          <a:xfrm>
            <a:off x="1331640" y="2204864"/>
            <a:ext cx="3254417" cy="3385542"/>
          </a:xfrm>
          <a:prstGeom prst="rect">
            <a:avLst/>
          </a:prstGeom>
          <a:noFill/>
        </p:spPr>
        <p:txBody>
          <a:bodyPr wrap="none" rtlCol="0">
            <a:spAutoFit/>
          </a:bodyPr>
          <a:lstStyle/>
          <a:p>
            <a:pPr marL="285750" indent="-285750" algn="l">
              <a:buClr>
                <a:schemeClr val="accent5"/>
              </a:buClr>
              <a:buFont typeface="Wingdings" panose="05000000000000000000" pitchFamily="2" charset="2"/>
              <a:buChar char="n"/>
            </a:pPr>
            <a:r>
              <a:rPr lang="zh-CN" altLang="en-US" sz="2800">
                <a:latin typeface="华文楷体" panose="02010600040101010101" pitchFamily="2" charset="-122"/>
                <a:ea typeface="华文楷体" panose="02010600040101010101" pitchFamily="2" charset="-122"/>
              </a:rPr>
              <a:t>什</a:t>
            </a:r>
            <a:r>
              <a:rPr lang="zh-CN" altLang="en-US" sz="2800" smtClean="0">
                <a:latin typeface="华文楷体" panose="02010600040101010101" pitchFamily="2" charset="-122"/>
                <a:ea typeface="华文楷体" panose="02010600040101010101" pitchFamily="2" charset="-122"/>
              </a:rPr>
              <a:t>么是</a:t>
            </a:r>
            <a:r>
              <a:rPr lang="en-US" altLang="zh-CN" sz="2800" smtClean="0">
                <a:latin typeface="华文楷体" panose="02010600040101010101" pitchFamily="2" charset="-122"/>
                <a:ea typeface="华文楷体" panose="02010600040101010101" pitchFamily="2" charset="-122"/>
              </a:rPr>
              <a:t>shell</a:t>
            </a:r>
            <a:r>
              <a:rPr lang="zh-CN" altLang="en-US" sz="2800" smtClean="0">
                <a:latin typeface="华文楷体" panose="02010600040101010101" pitchFamily="2" charset="-122"/>
                <a:ea typeface="华文楷体" panose="02010600040101010101" pitchFamily="2" charset="-122"/>
              </a:rPr>
              <a:t>编程</a:t>
            </a:r>
            <a:endParaRPr lang="en-US" altLang="zh-CN" sz="2800" smtClean="0">
              <a:latin typeface="华文楷体" panose="02010600040101010101" pitchFamily="2" charset="-122"/>
              <a:ea typeface="华文楷体" panose="02010600040101010101" pitchFamily="2" charset="-122"/>
            </a:endParaRPr>
          </a:p>
          <a:p>
            <a:pPr marL="285750" indent="-285750" algn="l">
              <a:buClr>
                <a:schemeClr val="accent5"/>
              </a:buClr>
              <a:buFont typeface="Wingdings" panose="05000000000000000000" pitchFamily="2" charset="2"/>
              <a:buChar char="n"/>
            </a:pPr>
            <a:r>
              <a:rPr lang="en-US" altLang="zh-CN" sz="2800" smtClean="0">
                <a:latin typeface="华文楷体" panose="02010600040101010101" pitchFamily="2" charset="-122"/>
                <a:ea typeface="华文楷体" panose="02010600040101010101" pitchFamily="2" charset="-122"/>
              </a:rPr>
              <a:t>shell</a:t>
            </a:r>
            <a:r>
              <a:rPr lang="zh-CN" altLang="en-US" sz="2800" smtClean="0">
                <a:latin typeface="华文楷体" panose="02010600040101010101" pitchFamily="2" charset="-122"/>
                <a:ea typeface="华文楷体" panose="02010600040101010101" pitchFamily="2" charset="-122"/>
              </a:rPr>
              <a:t>编程基本格式</a:t>
            </a:r>
            <a:endParaRPr lang="en-US" altLang="zh-CN" sz="2800" smtClean="0">
              <a:latin typeface="华文楷体" panose="02010600040101010101" pitchFamily="2" charset="-122"/>
              <a:ea typeface="华文楷体" panose="02010600040101010101" pitchFamily="2" charset="-122"/>
            </a:endParaRPr>
          </a:p>
          <a:p>
            <a:pPr marL="285750" indent="-285750" algn="l">
              <a:buClr>
                <a:schemeClr val="accent5"/>
              </a:buClr>
              <a:buFont typeface="Wingdings" panose="05000000000000000000" pitchFamily="2" charset="2"/>
              <a:buChar char="n"/>
            </a:pPr>
            <a:r>
              <a:rPr lang="en-US" altLang="zh-CN" sz="2800" smtClean="0">
                <a:latin typeface="华文楷体" panose="02010600040101010101" pitchFamily="2" charset="-122"/>
                <a:ea typeface="华文楷体" panose="02010600040101010101" pitchFamily="2" charset="-122"/>
              </a:rPr>
              <a:t>shell</a:t>
            </a:r>
            <a:r>
              <a:rPr lang="zh-CN" altLang="en-US" sz="2800" smtClean="0">
                <a:latin typeface="华文楷体" panose="02010600040101010101" pitchFamily="2" charset="-122"/>
                <a:ea typeface="华文楷体" panose="02010600040101010101" pitchFamily="2" charset="-122"/>
              </a:rPr>
              <a:t>变量</a:t>
            </a:r>
            <a:endParaRPr lang="en-US" altLang="zh-CN" sz="2800" smtClean="0">
              <a:latin typeface="华文楷体" panose="02010600040101010101" pitchFamily="2" charset="-122"/>
              <a:ea typeface="华文楷体" panose="02010600040101010101" pitchFamily="2" charset="-122"/>
            </a:endParaRPr>
          </a:p>
          <a:p>
            <a:pPr marL="285750" indent="-285750" algn="l">
              <a:buClr>
                <a:schemeClr val="accent5"/>
              </a:buClr>
              <a:buFont typeface="Wingdings" panose="05000000000000000000" pitchFamily="2" charset="2"/>
              <a:buChar char="n"/>
            </a:pPr>
            <a:r>
              <a:rPr lang="en-US" altLang="zh-CN" sz="2800" smtClean="0">
                <a:latin typeface="华文楷体" panose="02010600040101010101" pitchFamily="2" charset="-122"/>
                <a:ea typeface="华文楷体" panose="02010600040101010101" pitchFamily="2" charset="-122"/>
              </a:rPr>
              <a:t>shell</a:t>
            </a:r>
            <a:r>
              <a:rPr lang="zh-CN" altLang="en-US" sz="2800" smtClean="0">
                <a:latin typeface="华文楷体" panose="02010600040101010101" pitchFamily="2" charset="-122"/>
                <a:ea typeface="华文楷体" panose="02010600040101010101" pitchFamily="2" charset="-122"/>
              </a:rPr>
              <a:t>参数传递</a:t>
            </a:r>
            <a:endParaRPr lang="en-US" altLang="zh-CN" sz="2800" smtClean="0">
              <a:latin typeface="华文楷体" panose="02010600040101010101" pitchFamily="2" charset="-122"/>
              <a:ea typeface="华文楷体" panose="02010600040101010101" pitchFamily="2" charset="-122"/>
            </a:endParaRPr>
          </a:p>
          <a:p>
            <a:pPr marL="285750" indent="-285750" algn="l">
              <a:buClr>
                <a:schemeClr val="accent5"/>
              </a:buClr>
              <a:buFont typeface="Wingdings" panose="05000000000000000000" pitchFamily="2" charset="2"/>
              <a:buChar char="n"/>
            </a:pPr>
            <a:r>
              <a:rPr lang="en-US" altLang="zh-CN" sz="2800" smtClean="0">
                <a:latin typeface="华文楷体" panose="02010600040101010101" pitchFamily="2" charset="-122"/>
                <a:ea typeface="华文楷体" panose="02010600040101010101" pitchFamily="2" charset="-122"/>
              </a:rPr>
              <a:t>shell</a:t>
            </a:r>
            <a:r>
              <a:rPr lang="zh-CN" altLang="en-US" sz="2800" smtClean="0">
                <a:latin typeface="华文楷体" panose="02010600040101010101" pitchFamily="2" charset="-122"/>
                <a:ea typeface="华文楷体" panose="02010600040101010101" pitchFamily="2" charset="-122"/>
              </a:rPr>
              <a:t>运算符</a:t>
            </a:r>
            <a:endParaRPr lang="en-US" altLang="zh-CN" sz="2800" smtClean="0">
              <a:latin typeface="华文楷体" panose="02010600040101010101" pitchFamily="2" charset="-122"/>
              <a:ea typeface="华文楷体" panose="02010600040101010101" pitchFamily="2" charset="-122"/>
            </a:endParaRPr>
          </a:p>
          <a:p>
            <a:pPr marL="285750" indent="-285750" algn="l">
              <a:buClr>
                <a:schemeClr val="accent5"/>
              </a:buClr>
              <a:buFont typeface="Wingdings" panose="05000000000000000000" pitchFamily="2" charset="2"/>
              <a:buChar char="n"/>
            </a:pPr>
            <a:r>
              <a:rPr lang="zh-CN" altLang="en-US" sz="2800">
                <a:latin typeface="华文楷体" panose="02010600040101010101" pitchFamily="2" charset="-122"/>
                <a:ea typeface="华文楷体" panose="02010600040101010101" pitchFamily="2" charset="-122"/>
              </a:rPr>
              <a:t>流</a:t>
            </a:r>
            <a:r>
              <a:rPr lang="zh-CN" altLang="en-US" sz="2800" smtClean="0">
                <a:latin typeface="华文楷体" panose="02010600040101010101" pitchFamily="2" charset="-122"/>
                <a:ea typeface="华文楷体" panose="02010600040101010101" pitchFamily="2" charset="-122"/>
              </a:rPr>
              <a:t>程控制</a:t>
            </a:r>
            <a:endParaRPr lang="en-US" altLang="zh-CN" sz="2800" smtClean="0">
              <a:latin typeface="华文楷体" panose="02010600040101010101" pitchFamily="2" charset="-122"/>
              <a:ea typeface="华文楷体" panose="02010600040101010101" pitchFamily="2" charset="-122"/>
            </a:endParaRPr>
          </a:p>
          <a:p>
            <a:pPr marL="285750" indent="-285750" algn="l">
              <a:buClr>
                <a:schemeClr val="accent5"/>
              </a:buClr>
              <a:buFont typeface="Wingdings" panose="05000000000000000000" pitchFamily="2" charset="2"/>
              <a:buChar char="n"/>
            </a:pPr>
            <a:r>
              <a:rPr lang="zh-CN" altLang="en-US" sz="2800" smtClean="0">
                <a:latin typeface="华文楷体" panose="02010600040101010101" pitchFamily="2" charset="-122"/>
                <a:ea typeface="华文楷体" panose="02010600040101010101" pitchFamily="2" charset="-122"/>
              </a:rPr>
              <a:t>函数使用</a:t>
            </a:r>
            <a:endParaRPr lang="en-US" altLang="zh-CN" sz="2800" smtClean="0">
              <a:latin typeface="华文楷体" panose="02010600040101010101" pitchFamily="2" charset="-122"/>
              <a:ea typeface="华文楷体" panose="02010600040101010101" pitchFamily="2" charset="-122"/>
            </a:endParaRPr>
          </a:p>
          <a:p>
            <a:pPr marL="285750" indent="-285750">
              <a:buClr>
                <a:schemeClr val="accent5"/>
              </a:buClr>
              <a:buFont typeface="Wingdings" panose="05000000000000000000" pitchFamily="2" charset="2"/>
              <a:buChar char="n"/>
            </a:pPr>
            <a:endParaRPr lang="zh-CN" altLang="en-US"/>
          </a:p>
        </p:txBody>
      </p:sp>
    </p:spTree>
    <p:extLst>
      <p:ext uri="{BB962C8B-B14F-4D97-AF65-F5344CB8AC3E}">
        <p14:creationId xmlns:p14="http://schemas.microsoft.com/office/powerpoint/2010/main" val="315450300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灯片编号占位符 8"/>
          <p:cNvSpPr>
            <a:spLocks noGrp="1"/>
          </p:cNvSpPr>
          <p:nvPr>
            <p:ph type="sldNum" sz="quarter" idx="4294967295"/>
          </p:nvPr>
        </p:nvSpPr>
        <p:spPr>
          <a:xfrm>
            <a:off x="6457950" y="6356351"/>
            <a:ext cx="2057400" cy="365125"/>
          </a:xfrm>
        </p:spPr>
        <p:txBody>
          <a:bodyPr/>
          <a:lstStyle/>
          <a:p>
            <a:pPr>
              <a:defRPr/>
            </a:pPr>
            <a:fld id="{28FED7F7-542B-44B9-8A0F-41B586BD2757}" type="slidenum">
              <a:rPr lang="zh-CN" altLang="en-US" smtClean="0"/>
              <a:pPr>
                <a:defRPr/>
              </a:pPr>
              <a:t>20</a:t>
            </a:fld>
            <a:r>
              <a:rPr lang="en-US" altLang="zh-CN" smtClean="0"/>
              <a:t>/48</a:t>
            </a:r>
            <a:endParaRPr lang="zh-CN" altLang="en-US" dirty="0"/>
          </a:p>
        </p:txBody>
      </p:sp>
      <p:sp>
        <p:nvSpPr>
          <p:cNvPr id="2" name="文本框 1"/>
          <p:cNvSpPr txBox="1"/>
          <p:nvPr/>
        </p:nvSpPr>
        <p:spPr>
          <a:xfrm>
            <a:off x="5580112" y="260648"/>
            <a:ext cx="3384376" cy="584775"/>
          </a:xfrm>
          <a:prstGeom prst="rect">
            <a:avLst/>
          </a:prstGeom>
          <a:noFill/>
        </p:spPr>
        <p:txBody>
          <a:bodyPr wrap="square" rtlCol="0">
            <a:spAutoFit/>
          </a:bodyPr>
          <a:lstStyle/>
          <a:p>
            <a:pPr marL="285750" indent="-285750" algn="l">
              <a:buClr>
                <a:schemeClr val="accent5"/>
              </a:buClr>
              <a:buFont typeface="Wingdings" panose="05000000000000000000" pitchFamily="2" charset="2"/>
              <a:buChar char="n"/>
            </a:pPr>
            <a:r>
              <a:rPr lang="zh-CN" altLang="en-US" sz="3200">
                <a:latin typeface="华文楷体" panose="02010600040101010101" pitchFamily="2" charset="-122"/>
                <a:ea typeface="华文楷体" panose="02010600040101010101" pitchFamily="2" charset="-122"/>
              </a:rPr>
              <a:t>函</a:t>
            </a:r>
            <a:r>
              <a:rPr lang="zh-CN" altLang="en-US" sz="3200" smtClean="0">
                <a:latin typeface="华文楷体" panose="02010600040101010101" pitchFamily="2" charset="-122"/>
                <a:ea typeface="华文楷体" panose="02010600040101010101" pitchFamily="2" charset="-122"/>
              </a:rPr>
              <a:t>数使用</a:t>
            </a:r>
            <a:endParaRPr lang="en-US" altLang="zh-CN" sz="3200">
              <a:latin typeface="华文楷体" panose="02010600040101010101" pitchFamily="2" charset="-122"/>
              <a:ea typeface="华文楷体" panose="02010600040101010101" pitchFamily="2" charset="-122"/>
            </a:endParaRPr>
          </a:p>
        </p:txBody>
      </p:sp>
      <p:sp>
        <p:nvSpPr>
          <p:cNvPr id="4" name="内容占位符 2"/>
          <p:cNvSpPr txBox="1">
            <a:spLocks/>
          </p:cNvSpPr>
          <p:nvPr/>
        </p:nvSpPr>
        <p:spPr>
          <a:xfrm>
            <a:off x="628650" y="1196752"/>
            <a:ext cx="8263830" cy="512954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fontAlgn="auto">
              <a:lnSpc>
                <a:spcPct val="150000"/>
              </a:lnSpc>
              <a:spcAft>
                <a:spcPts val="0"/>
              </a:spcAft>
              <a:buClr>
                <a:srgbClr val="0070C0"/>
              </a:buClr>
              <a:buNone/>
            </a:pPr>
            <a:endParaRPr lang="zh-CN" altLang="en-US" sz="2000"/>
          </a:p>
        </p:txBody>
      </p:sp>
    </p:spTree>
    <p:extLst>
      <p:ext uri="{BB962C8B-B14F-4D97-AF65-F5344CB8AC3E}">
        <p14:creationId xmlns:p14="http://schemas.microsoft.com/office/powerpoint/2010/main" val="9600427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灯片编号占位符 8"/>
          <p:cNvSpPr>
            <a:spLocks noGrp="1"/>
          </p:cNvSpPr>
          <p:nvPr>
            <p:ph type="sldNum" sz="quarter" idx="4294967295"/>
          </p:nvPr>
        </p:nvSpPr>
        <p:spPr>
          <a:xfrm>
            <a:off x="6457950" y="6356351"/>
            <a:ext cx="2057400" cy="365125"/>
          </a:xfrm>
        </p:spPr>
        <p:txBody>
          <a:bodyPr/>
          <a:lstStyle/>
          <a:p>
            <a:pPr>
              <a:defRPr/>
            </a:pPr>
            <a:fld id="{28FED7F7-542B-44B9-8A0F-41B586BD2757}" type="slidenum">
              <a:rPr lang="zh-CN" altLang="en-US" smtClean="0"/>
              <a:pPr>
                <a:defRPr/>
              </a:pPr>
              <a:t>21</a:t>
            </a:fld>
            <a:r>
              <a:rPr lang="en-US" altLang="zh-CN" smtClean="0"/>
              <a:t>/48</a:t>
            </a:r>
            <a:endParaRPr lang="zh-CN" altLang="en-US" dirty="0"/>
          </a:p>
        </p:txBody>
      </p:sp>
      <p:sp>
        <p:nvSpPr>
          <p:cNvPr id="2" name="文本框 1"/>
          <p:cNvSpPr txBox="1"/>
          <p:nvPr/>
        </p:nvSpPr>
        <p:spPr>
          <a:xfrm>
            <a:off x="5580112" y="260648"/>
            <a:ext cx="3384376" cy="584775"/>
          </a:xfrm>
          <a:prstGeom prst="rect">
            <a:avLst/>
          </a:prstGeom>
          <a:noFill/>
        </p:spPr>
        <p:txBody>
          <a:bodyPr wrap="square" rtlCol="0">
            <a:spAutoFit/>
          </a:bodyPr>
          <a:lstStyle/>
          <a:p>
            <a:pPr marL="285750" indent="-285750" algn="l">
              <a:buClr>
                <a:schemeClr val="accent5"/>
              </a:buClr>
              <a:buFont typeface="Wingdings" panose="05000000000000000000" pitchFamily="2" charset="2"/>
              <a:buChar char="n"/>
            </a:pPr>
            <a:r>
              <a:rPr lang="zh-CN" altLang="en-US" sz="3200">
                <a:latin typeface="华文楷体" panose="02010600040101010101" pitchFamily="2" charset="-122"/>
                <a:ea typeface="华文楷体" panose="02010600040101010101" pitchFamily="2" charset="-122"/>
              </a:rPr>
              <a:t>函</a:t>
            </a:r>
            <a:r>
              <a:rPr lang="zh-CN" altLang="en-US" sz="3200" smtClean="0">
                <a:latin typeface="华文楷体" panose="02010600040101010101" pitchFamily="2" charset="-122"/>
                <a:ea typeface="华文楷体" panose="02010600040101010101" pitchFamily="2" charset="-122"/>
              </a:rPr>
              <a:t>数使用</a:t>
            </a:r>
            <a:endParaRPr lang="en-US" altLang="zh-CN" sz="3200">
              <a:latin typeface="华文楷体" panose="02010600040101010101" pitchFamily="2" charset="-122"/>
              <a:ea typeface="华文楷体" panose="02010600040101010101" pitchFamily="2" charset="-122"/>
            </a:endParaRPr>
          </a:p>
        </p:txBody>
      </p:sp>
      <p:sp>
        <p:nvSpPr>
          <p:cNvPr id="4" name="内容占位符 2"/>
          <p:cNvSpPr txBox="1">
            <a:spLocks/>
          </p:cNvSpPr>
          <p:nvPr/>
        </p:nvSpPr>
        <p:spPr>
          <a:xfrm>
            <a:off x="628650" y="1196752"/>
            <a:ext cx="8263830" cy="512954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lnSpc>
                <a:spcPct val="150000"/>
              </a:lnSpc>
              <a:spcAft>
                <a:spcPts val="0"/>
              </a:spcAft>
              <a:buClr>
                <a:srgbClr val="0070C0"/>
              </a:buClr>
              <a:buFont typeface="Wingdings" panose="05000000000000000000" pitchFamily="2" charset="2"/>
              <a:buChar char="l"/>
            </a:pPr>
            <a:r>
              <a:rPr lang="en-US" altLang="zh-CN" sz="2000" smtClean="0"/>
              <a:t>1</a:t>
            </a:r>
            <a:endParaRPr lang="zh-CN" altLang="en-US" sz="2000"/>
          </a:p>
        </p:txBody>
      </p:sp>
    </p:spTree>
    <p:extLst>
      <p:ext uri="{BB962C8B-B14F-4D97-AF65-F5344CB8AC3E}">
        <p14:creationId xmlns:p14="http://schemas.microsoft.com/office/powerpoint/2010/main" val="277697456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灯片编号占位符 8"/>
          <p:cNvSpPr>
            <a:spLocks noGrp="1"/>
          </p:cNvSpPr>
          <p:nvPr>
            <p:ph type="sldNum" sz="quarter" idx="4294967295"/>
          </p:nvPr>
        </p:nvSpPr>
        <p:spPr>
          <a:xfrm>
            <a:off x="6457950" y="6356351"/>
            <a:ext cx="2057400" cy="365125"/>
          </a:xfrm>
        </p:spPr>
        <p:txBody>
          <a:bodyPr/>
          <a:lstStyle/>
          <a:p>
            <a:pPr>
              <a:defRPr/>
            </a:pPr>
            <a:fld id="{28FED7F7-542B-44B9-8A0F-41B586BD2757}" type="slidenum">
              <a:rPr lang="zh-CN" altLang="en-US" smtClean="0"/>
              <a:pPr>
                <a:defRPr/>
              </a:pPr>
              <a:t>3</a:t>
            </a:fld>
            <a:r>
              <a:rPr lang="en-US" altLang="zh-CN" smtClean="0"/>
              <a:t>/48</a:t>
            </a:r>
            <a:endParaRPr lang="zh-CN" altLang="en-US" dirty="0"/>
          </a:p>
        </p:txBody>
      </p:sp>
      <p:sp>
        <p:nvSpPr>
          <p:cNvPr id="2" name="文本框 1"/>
          <p:cNvSpPr txBox="1"/>
          <p:nvPr/>
        </p:nvSpPr>
        <p:spPr>
          <a:xfrm>
            <a:off x="5580112" y="260648"/>
            <a:ext cx="3384376" cy="584775"/>
          </a:xfrm>
          <a:prstGeom prst="rect">
            <a:avLst/>
          </a:prstGeom>
          <a:noFill/>
        </p:spPr>
        <p:txBody>
          <a:bodyPr wrap="square" rtlCol="0">
            <a:spAutoFit/>
          </a:bodyPr>
          <a:lstStyle/>
          <a:p>
            <a:pPr marL="285750" indent="-285750" algn="l">
              <a:buClr>
                <a:schemeClr val="accent5"/>
              </a:buClr>
              <a:buFont typeface="Wingdings" panose="05000000000000000000" pitchFamily="2" charset="2"/>
              <a:buChar char="n"/>
            </a:pPr>
            <a:r>
              <a:rPr lang="zh-CN" altLang="en-US" sz="3200">
                <a:latin typeface="华文楷体" panose="02010600040101010101" pitchFamily="2" charset="-122"/>
                <a:ea typeface="华文楷体" panose="02010600040101010101" pitchFamily="2" charset="-122"/>
              </a:rPr>
              <a:t>什么是</a:t>
            </a:r>
            <a:r>
              <a:rPr lang="en-US" altLang="zh-CN" sz="3200">
                <a:latin typeface="华文楷体" panose="02010600040101010101" pitchFamily="2" charset="-122"/>
                <a:ea typeface="华文楷体" panose="02010600040101010101" pitchFamily="2" charset="-122"/>
              </a:rPr>
              <a:t>shell</a:t>
            </a:r>
            <a:r>
              <a:rPr lang="zh-CN" altLang="en-US" sz="3200">
                <a:latin typeface="华文楷体" panose="02010600040101010101" pitchFamily="2" charset="-122"/>
                <a:ea typeface="华文楷体" panose="02010600040101010101" pitchFamily="2" charset="-122"/>
              </a:rPr>
              <a:t>编程</a:t>
            </a:r>
            <a:endParaRPr lang="en-US" altLang="zh-CN" sz="3200">
              <a:latin typeface="华文楷体" panose="02010600040101010101" pitchFamily="2" charset="-122"/>
              <a:ea typeface="华文楷体" panose="02010600040101010101" pitchFamily="2" charset="-122"/>
            </a:endParaRPr>
          </a:p>
        </p:txBody>
      </p:sp>
      <p:sp>
        <p:nvSpPr>
          <p:cNvPr id="5" name="内容占位符 2"/>
          <p:cNvSpPr txBox="1">
            <a:spLocks/>
          </p:cNvSpPr>
          <p:nvPr/>
        </p:nvSpPr>
        <p:spPr>
          <a:xfrm>
            <a:off x="628650" y="1196752"/>
            <a:ext cx="8263830" cy="512954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lnSpc>
                <a:spcPct val="150000"/>
              </a:lnSpc>
              <a:spcAft>
                <a:spcPts val="0"/>
              </a:spcAft>
              <a:buClr>
                <a:srgbClr val="0070C0"/>
              </a:buClr>
              <a:buFont typeface="Wingdings" panose="05000000000000000000" pitchFamily="2" charset="2"/>
              <a:buChar char="l"/>
            </a:pPr>
            <a:r>
              <a:rPr lang="en-US" altLang="zh-CN" sz="2000" smtClean="0"/>
              <a:t>shell</a:t>
            </a:r>
            <a:r>
              <a:rPr lang="zh-CN" altLang="en-US" sz="2000" smtClean="0"/>
              <a:t>使用</a:t>
            </a:r>
            <a:r>
              <a:rPr lang="en-US" altLang="zh-CN" sz="2000" smtClean="0"/>
              <a:t>C</a:t>
            </a:r>
            <a:r>
              <a:rPr lang="zh-CN" altLang="en-US" sz="2000" smtClean="0"/>
              <a:t>语言编写的程序，可以用来访问操作系统的内核。</a:t>
            </a:r>
            <a:r>
              <a:rPr lang="en-US" altLang="zh-CN" sz="2000" smtClean="0"/>
              <a:t>shell</a:t>
            </a:r>
            <a:r>
              <a:rPr lang="zh-CN" altLang="en-US" sz="2000" smtClean="0"/>
              <a:t>是一个命令语言，又是一个程序设计语言</a:t>
            </a:r>
            <a:r>
              <a:rPr lang="en-US" altLang="zh-CN" sz="2000" smtClean="0"/>
              <a:t>(</a:t>
            </a:r>
            <a:r>
              <a:rPr lang="zh-CN" altLang="en-US" sz="2000"/>
              <a:t>变</a:t>
            </a:r>
            <a:r>
              <a:rPr lang="zh-CN" altLang="en-US" sz="2000" smtClean="0"/>
              <a:t>量，逻辑判断，函数</a:t>
            </a:r>
            <a:r>
              <a:rPr lang="en-US" altLang="zh-CN" sz="2000" smtClean="0"/>
              <a:t>)</a:t>
            </a:r>
            <a:r>
              <a:rPr lang="zh-CN" altLang="en-US" sz="2000" smtClean="0"/>
              <a:t>。</a:t>
            </a:r>
            <a:endParaRPr lang="en-US" altLang="zh-CN" sz="2000" smtClean="0"/>
          </a:p>
          <a:p>
            <a:pPr fontAlgn="auto">
              <a:lnSpc>
                <a:spcPct val="150000"/>
              </a:lnSpc>
              <a:spcAft>
                <a:spcPts val="0"/>
              </a:spcAft>
              <a:buClr>
                <a:srgbClr val="0070C0"/>
              </a:buClr>
              <a:buFont typeface="Wingdings" panose="05000000000000000000" pitchFamily="2" charset="2"/>
              <a:buChar char="l"/>
            </a:pPr>
            <a:r>
              <a:rPr lang="en-US" altLang="zh-CN" sz="2000" smtClean="0"/>
              <a:t>shell</a:t>
            </a:r>
            <a:r>
              <a:rPr lang="zh-CN" altLang="en-US" sz="2000"/>
              <a:t>编</a:t>
            </a:r>
            <a:r>
              <a:rPr lang="zh-CN" altLang="en-US" sz="2000" smtClean="0"/>
              <a:t>程指的是</a:t>
            </a:r>
            <a:r>
              <a:rPr lang="en-US" altLang="zh-CN" sz="2000" smtClean="0"/>
              <a:t>shell</a:t>
            </a:r>
            <a:r>
              <a:rPr lang="zh-CN" altLang="en-US" sz="2000" smtClean="0"/>
              <a:t>脚本编程，不是开发</a:t>
            </a:r>
            <a:r>
              <a:rPr lang="en-US" altLang="zh-CN" sz="2000" smtClean="0"/>
              <a:t>shell</a:t>
            </a:r>
            <a:r>
              <a:rPr lang="zh-CN" altLang="en-US" sz="2000" smtClean="0"/>
              <a:t>自身</a:t>
            </a:r>
            <a:endParaRPr lang="en-US" altLang="zh-CN" sz="2000" smtClean="0"/>
          </a:p>
          <a:p>
            <a:pPr fontAlgn="auto">
              <a:lnSpc>
                <a:spcPct val="150000"/>
              </a:lnSpc>
              <a:spcAft>
                <a:spcPts val="0"/>
              </a:spcAft>
              <a:buClr>
                <a:srgbClr val="0070C0"/>
              </a:buClr>
              <a:buFont typeface="Wingdings" panose="05000000000000000000" pitchFamily="2" charset="2"/>
              <a:buChar char="l"/>
            </a:pPr>
            <a:r>
              <a:rPr lang="en-US" altLang="zh-CN" sz="2000" smtClean="0"/>
              <a:t>shell script </a:t>
            </a:r>
            <a:r>
              <a:rPr lang="zh-CN" altLang="en-US" sz="2000" smtClean="0"/>
              <a:t>是为</a:t>
            </a:r>
            <a:r>
              <a:rPr lang="en-US" altLang="zh-CN" sz="2000" smtClean="0"/>
              <a:t>shell</a:t>
            </a:r>
            <a:r>
              <a:rPr lang="zh-CN" altLang="en-US" sz="2000" smtClean="0"/>
              <a:t>编写的脚本程序，</a:t>
            </a:r>
            <a:r>
              <a:rPr lang="en-US" altLang="zh-CN" sz="2000" smtClean="0"/>
              <a:t>shell</a:t>
            </a:r>
            <a:r>
              <a:rPr lang="zh-CN" altLang="en-US" sz="2000" smtClean="0"/>
              <a:t>和</a:t>
            </a:r>
            <a:r>
              <a:rPr lang="en-US" altLang="zh-CN" sz="2000" smtClean="0"/>
              <a:t>Java</a:t>
            </a:r>
            <a:r>
              <a:rPr lang="zh-CN" altLang="en-US" sz="2000" smtClean="0"/>
              <a:t>、</a:t>
            </a:r>
            <a:r>
              <a:rPr lang="en-US" altLang="zh-CN" sz="2000" smtClean="0"/>
              <a:t>php</a:t>
            </a:r>
            <a:r>
              <a:rPr lang="zh-CN" altLang="en-US" sz="2000" smtClean="0"/>
              <a:t>编程一样，只需要一个编写代码的编辑器和一个解释脚本执行的解释器就可以了。</a:t>
            </a:r>
            <a:endParaRPr lang="en-US" altLang="zh-CN" sz="2000" smtClean="0"/>
          </a:p>
          <a:p>
            <a:pPr fontAlgn="auto">
              <a:lnSpc>
                <a:spcPct val="150000"/>
              </a:lnSpc>
              <a:spcAft>
                <a:spcPts val="0"/>
              </a:spcAft>
              <a:buClr>
                <a:srgbClr val="0070C0"/>
              </a:buClr>
              <a:buFont typeface="Wingdings" panose="05000000000000000000" pitchFamily="2" charset="2"/>
              <a:buChar char="l"/>
            </a:pPr>
            <a:r>
              <a:rPr lang="en-US" altLang="zh-CN" sz="2000" smtClean="0"/>
              <a:t>Linux</a:t>
            </a:r>
            <a:r>
              <a:rPr lang="zh-CN" altLang="en-US" sz="2000" smtClean="0"/>
              <a:t>系统中</a:t>
            </a:r>
            <a:r>
              <a:rPr lang="en-US" altLang="zh-CN" sz="2000" smtClean="0"/>
              <a:t>shell</a:t>
            </a:r>
            <a:r>
              <a:rPr lang="zh-CN" altLang="en-US" sz="2000" smtClean="0"/>
              <a:t>种类不唯一，可以通过</a:t>
            </a:r>
            <a:r>
              <a:rPr lang="en-US" altLang="zh-CN" sz="2000" smtClean="0"/>
              <a:t>cat  /etc/shells </a:t>
            </a:r>
            <a:r>
              <a:rPr lang="zh-CN" altLang="en-US" sz="2000" smtClean="0"/>
              <a:t>查看系统中安装的</a:t>
            </a:r>
            <a:r>
              <a:rPr lang="en-US" altLang="zh-CN" sz="2000" smtClean="0"/>
              <a:t>shell</a:t>
            </a:r>
            <a:r>
              <a:rPr lang="zh-CN" altLang="en-US" sz="2000" smtClean="0"/>
              <a:t>。</a:t>
            </a:r>
            <a:endParaRPr lang="en-US" altLang="zh-CN" sz="2000" smtClean="0"/>
          </a:p>
          <a:p>
            <a:pPr fontAlgn="auto">
              <a:lnSpc>
                <a:spcPct val="150000"/>
              </a:lnSpc>
              <a:spcAft>
                <a:spcPts val="0"/>
              </a:spcAft>
              <a:buClr>
                <a:srgbClr val="0070C0"/>
              </a:buClr>
              <a:buFont typeface="Wingdings" panose="05000000000000000000" pitchFamily="2" charset="2"/>
              <a:buChar char="l"/>
            </a:pPr>
            <a:r>
              <a:rPr lang="en-US" altLang="zh-CN" sz="2000" smtClean="0"/>
              <a:t>Bash</a:t>
            </a:r>
            <a:r>
              <a:rPr lang="zh-CN" altLang="en-US" sz="2000" smtClean="0"/>
              <a:t>因为易用和免费被广泛使用，大多数</a:t>
            </a:r>
            <a:r>
              <a:rPr lang="en-US" altLang="zh-CN" sz="2000" smtClean="0"/>
              <a:t>Linux</a:t>
            </a:r>
            <a:r>
              <a:rPr lang="zh-CN" altLang="en-US" sz="2000" smtClean="0"/>
              <a:t>系统默认使用</a:t>
            </a:r>
            <a:r>
              <a:rPr lang="en-US" altLang="zh-CN" sz="2000" smtClean="0"/>
              <a:t>Bash</a:t>
            </a:r>
            <a:endParaRPr lang="zh-CN" altLang="en-US" sz="2000"/>
          </a:p>
        </p:txBody>
      </p:sp>
    </p:spTree>
    <p:extLst>
      <p:ext uri="{BB962C8B-B14F-4D97-AF65-F5344CB8AC3E}">
        <p14:creationId xmlns:p14="http://schemas.microsoft.com/office/powerpoint/2010/main" val="352215810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灯片编号占位符 8"/>
          <p:cNvSpPr>
            <a:spLocks noGrp="1"/>
          </p:cNvSpPr>
          <p:nvPr>
            <p:ph type="sldNum" sz="quarter" idx="4294967295"/>
          </p:nvPr>
        </p:nvSpPr>
        <p:spPr>
          <a:xfrm>
            <a:off x="6457950" y="6356351"/>
            <a:ext cx="2057400" cy="365125"/>
          </a:xfrm>
        </p:spPr>
        <p:txBody>
          <a:bodyPr/>
          <a:lstStyle/>
          <a:p>
            <a:pPr>
              <a:defRPr/>
            </a:pPr>
            <a:fld id="{28FED7F7-542B-44B9-8A0F-41B586BD2757}" type="slidenum">
              <a:rPr lang="zh-CN" altLang="en-US" smtClean="0"/>
              <a:pPr>
                <a:defRPr/>
              </a:pPr>
              <a:t>4</a:t>
            </a:fld>
            <a:r>
              <a:rPr lang="en-US" altLang="zh-CN" smtClean="0"/>
              <a:t>/48</a:t>
            </a:r>
            <a:endParaRPr lang="zh-CN" altLang="en-US" dirty="0"/>
          </a:p>
        </p:txBody>
      </p:sp>
      <p:sp>
        <p:nvSpPr>
          <p:cNvPr id="2" name="文本框 1"/>
          <p:cNvSpPr txBox="1"/>
          <p:nvPr/>
        </p:nvSpPr>
        <p:spPr>
          <a:xfrm>
            <a:off x="5580112" y="260648"/>
            <a:ext cx="3384376" cy="584775"/>
          </a:xfrm>
          <a:prstGeom prst="rect">
            <a:avLst/>
          </a:prstGeom>
          <a:noFill/>
        </p:spPr>
        <p:txBody>
          <a:bodyPr wrap="square" rtlCol="0">
            <a:spAutoFit/>
          </a:bodyPr>
          <a:lstStyle/>
          <a:p>
            <a:pPr marL="285750" indent="-285750" algn="l">
              <a:buClr>
                <a:schemeClr val="accent5"/>
              </a:buClr>
              <a:buFont typeface="Wingdings" panose="05000000000000000000" pitchFamily="2" charset="2"/>
              <a:buChar char="n"/>
            </a:pPr>
            <a:r>
              <a:rPr lang="zh-CN" altLang="en-US" sz="3200">
                <a:latin typeface="华文楷体" panose="02010600040101010101" pitchFamily="2" charset="-122"/>
                <a:ea typeface="华文楷体" panose="02010600040101010101" pitchFamily="2" charset="-122"/>
              </a:rPr>
              <a:t>基</a:t>
            </a:r>
            <a:r>
              <a:rPr lang="zh-CN" altLang="en-US" sz="3200" smtClean="0">
                <a:latin typeface="华文楷体" panose="02010600040101010101" pitchFamily="2" charset="-122"/>
                <a:ea typeface="华文楷体" panose="02010600040101010101" pitchFamily="2" charset="-122"/>
              </a:rPr>
              <a:t>本格式</a:t>
            </a:r>
            <a:endParaRPr lang="en-US" altLang="zh-CN" sz="3200">
              <a:latin typeface="华文楷体" panose="02010600040101010101" pitchFamily="2" charset="-122"/>
              <a:ea typeface="华文楷体" panose="02010600040101010101" pitchFamily="2" charset="-122"/>
            </a:endParaRPr>
          </a:p>
        </p:txBody>
      </p:sp>
      <p:sp>
        <p:nvSpPr>
          <p:cNvPr id="4" name="内容占位符 2"/>
          <p:cNvSpPr txBox="1">
            <a:spLocks/>
          </p:cNvSpPr>
          <p:nvPr/>
        </p:nvSpPr>
        <p:spPr>
          <a:xfrm>
            <a:off x="628650" y="1196752"/>
            <a:ext cx="8263830" cy="512954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lnSpc>
                <a:spcPct val="150000"/>
              </a:lnSpc>
              <a:spcAft>
                <a:spcPts val="0"/>
              </a:spcAft>
              <a:buClr>
                <a:srgbClr val="0070C0"/>
              </a:buClr>
              <a:buFont typeface="Wingdings" panose="05000000000000000000" pitchFamily="2" charset="2"/>
              <a:buChar char="l"/>
            </a:pPr>
            <a:r>
              <a:rPr lang="zh-CN" altLang="en-US" sz="2000"/>
              <a:t>开</a:t>
            </a:r>
            <a:r>
              <a:rPr lang="zh-CN" altLang="en-US" sz="2000" smtClean="0"/>
              <a:t>始编程：</a:t>
            </a:r>
            <a:r>
              <a:rPr lang="en-US" altLang="zh-CN" sz="2000" smtClean="0"/>
              <a:t>vi</a:t>
            </a:r>
            <a:r>
              <a:rPr lang="zh-CN" altLang="en-US" sz="2000" smtClean="0"/>
              <a:t>编辑器新建一个</a:t>
            </a:r>
            <a:r>
              <a:rPr lang="en-US" altLang="zh-CN" sz="2000" smtClean="0"/>
              <a:t>shell</a:t>
            </a:r>
            <a:r>
              <a:rPr lang="zh-CN" altLang="en-US" sz="2000" smtClean="0"/>
              <a:t>脚本文件如</a:t>
            </a:r>
            <a:r>
              <a:rPr lang="en-US" altLang="zh-CN" sz="2000" smtClean="0"/>
              <a:t>hello.sh</a:t>
            </a:r>
            <a:r>
              <a:rPr lang="zh-CN" altLang="en-US" sz="2000" smtClean="0"/>
              <a:t>，扩展名不影响脚本的运行，只不过可读性较好。如</a:t>
            </a:r>
            <a:r>
              <a:rPr lang="en-US" altLang="zh-CN" sz="2000" smtClean="0"/>
              <a:t>Java</a:t>
            </a:r>
            <a:r>
              <a:rPr lang="zh-CN" altLang="en-US" sz="2000" smtClean="0"/>
              <a:t>写</a:t>
            </a:r>
            <a:r>
              <a:rPr lang="en-US" altLang="zh-CN" sz="2000" smtClean="0"/>
              <a:t>shell</a:t>
            </a:r>
            <a:r>
              <a:rPr lang="zh-CN" altLang="en-US" sz="2000" smtClean="0"/>
              <a:t>脚本就是</a:t>
            </a:r>
            <a:r>
              <a:rPr lang="en-US" altLang="zh-CN" sz="2000" smtClean="0"/>
              <a:t>hello.java</a:t>
            </a:r>
          </a:p>
          <a:p>
            <a:pPr marL="0" indent="0" fontAlgn="auto">
              <a:lnSpc>
                <a:spcPct val="150000"/>
              </a:lnSpc>
              <a:spcAft>
                <a:spcPts val="0"/>
              </a:spcAft>
              <a:buClr>
                <a:srgbClr val="0070C0"/>
              </a:buClr>
              <a:buNone/>
            </a:pPr>
            <a:r>
              <a:rPr lang="en-US" altLang="zh-CN" sz="2000" smtClean="0"/>
              <a:t>#!/bin/bash</a:t>
            </a:r>
          </a:p>
          <a:p>
            <a:pPr marL="0" indent="0" fontAlgn="auto">
              <a:lnSpc>
                <a:spcPct val="150000"/>
              </a:lnSpc>
              <a:spcAft>
                <a:spcPts val="0"/>
              </a:spcAft>
              <a:buClr>
                <a:srgbClr val="0070C0"/>
              </a:buClr>
              <a:buNone/>
            </a:pPr>
            <a:r>
              <a:rPr lang="en-US" altLang="zh-CN" sz="2000" smtClean="0"/>
              <a:t>echo “hello world!”</a:t>
            </a:r>
          </a:p>
          <a:p>
            <a:pPr fontAlgn="auto">
              <a:lnSpc>
                <a:spcPct val="150000"/>
              </a:lnSpc>
              <a:spcAft>
                <a:spcPts val="0"/>
              </a:spcAft>
              <a:buClr>
                <a:srgbClr val="0070C0"/>
              </a:buClr>
            </a:pPr>
            <a:r>
              <a:rPr lang="en-US" altLang="zh-CN" sz="2000" smtClean="0"/>
              <a:t>#!</a:t>
            </a:r>
            <a:r>
              <a:rPr lang="zh-CN" altLang="en-US" sz="2000" smtClean="0"/>
              <a:t>是一个标记，告诉系统这个脚本使用哪一个解释器执行，即哪一个</a:t>
            </a:r>
            <a:r>
              <a:rPr lang="en-US" altLang="zh-CN" sz="2000" smtClean="0"/>
              <a:t>shell</a:t>
            </a:r>
            <a:r>
              <a:rPr lang="zh-CN" altLang="en-US" sz="2000" smtClean="0"/>
              <a:t>；</a:t>
            </a:r>
            <a:endParaRPr lang="en-US" altLang="zh-CN" sz="2000" smtClean="0"/>
          </a:p>
          <a:p>
            <a:pPr fontAlgn="auto">
              <a:lnSpc>
                <a:spcPct val="150000"/>
              </a:lnSpc>
              <a:spcAft>
                <a:spcPts val="0"/>
              </a:spcAft>
              <a:buClr>
                <a:srgbClr val="0070C0"/>
              </a:buClr>
            </a:pPr>
            <a:r>
              <a:rPr lang="en-US" altLang="zh-CN" sz="2000" smtClean="0"/>
              <a:t>echo</a:t>
            </a:r>
            <a:r>
              <a:rPr lang="zh-CN" altLang="en-US" sz="2000" smtClean="0"/>
              <a:t>是向窗口输出脚本；</a:t>
            </a:r>
            <a:endParaRPr lang="en-US" altLang="zh-CN" sz="2000" smtClean="0"/>
          </a:p>
          <a:p>
            <a:pPr fontAlgn="auto">
              <a:lnSpc>
                <a:spcPct val="150000"/>
              </a:lnSpc>
              <a:spcAft>
                <a:spcPts val="0"/>
              </a:spcAft>
              <a:buClr>
                <a:srgbClr val="0070C0"/>
              </a:buClr>
            </a:pPr>
            <a:r>
              <a:rPr lang="zh-CN" altLang="en-US" sz="2000" smtClean="0"/>
              <a:t>新建的</a:t>
            </a:r>
            <a:r>
              <a:rPr lang="en-US" altLang="zh-CN" sz="2000" smtClean="0"/>
              <a:t>shell</a:t>
            </a:r>
            <a:r>
              <a:rPr lang="zh-CN" altLang="en-US" sz="2000" smtClean="0"/>
              <a:t>脚本文件没有执行权限 </a:t>
            </a:r>
            <a:r>
              <a:rPr lang="en-US" altLang="zh-CN" sz="2000" smtClean="0"/>
              <a:t>chmod 777  hello.sh ;chmod u+x hello.sh</a:t>
            </a:r>
          </a:p>
          <a:p>
            <a:pPr marL="342900" lvl="1" indent="0" fontAlgn="auto">
              <a:lnSpc>
                <a:spcPct val="150000"/>
              </a:lnSpc>
              <a:spcAft>
                <a:spcPts val="0"/>
              </a:spcAft>
              <a:buClr>
                <a:srgbClr val="0070C0"/>
              </a:buClr>
              <a:buNone/>
            </a:pPr>
            <a:endParaRPr lang="zh-CN" altLang="en-US" sz="1700"/>
          </a:p>
        </p:txBody>
      </p:sp>
    </p:spTree>
    <p:extLst>
      <p:ext uri="{BB962C8B-B14F-4D97-AF65-F5344CB8AC3E}">
        <p14:creationId xmlns:p14="http://schemas.microsoft.com/office/powerpoint/2010/main" val="19932615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灯片编号占位符 8"/>
          <p:cNvSpPr>
            <a:spLocks noGrp="1"/>
          </p:cNvSpPr>
          <p:nvPr>
            <p:ph type="sldNum" sz="quarter" idx="4294967295"/>
          </p:nvPr>
        </p:nvSpPr>
        <p:spPr>
          <a:xfrm>
            <a:off x="6457950" y="6356351"/>
            <a:ext cx="2057400" cy="365125"/>
          </a:xfrm>
        </p:spPr>
        <p:txBody>
          <a:bodyPr/>
          <a:lstStyle/>
          <a:p>
            <a:pPr>
              <a:defRPr/>
            </a:pPr>
            <a:fld id="{28FED7F7-542B-44B9-8A0F-41B586BD2757}" type="slidenum">
              <a:rPr lang="zh-CN" altLang="en-US" smtClean="0"/>
              <a:pPr>
                <a:defRPr/>
              </a:pPr>
              <a:t>5</a:t>
            </a:fld>
            <a:r>
              <a:rPr lang="en-US" altLang="zh-CN" smtClean="0"/>
              <a:t>/48</a:t>
            </a:r>
            <a:endParaRPr lang="zh-CN" altLang="en-US" dirty="0"/>
          </a:p>
        </p:txBody>
      </p:sp>
      <p:sp>
        <p:nvSpPr>
          <p:cNvPr id="2" name="文本框 1"/>
          <p:cNvSpPr txBox="1"/>
          <p:nvPr/>
        </p:nvSpPr>
        <p:spPr>
          <a:xfrm>
            <a:off x="5580112" y="260648"/>
            <a:ext cx="3384376" cy="584775"/>
          </a:xfrm>
          <a:prstGeom prst="rect">
            <a:avLst/>
          </a:prstGeom>
          <a:noFill/>
        </p:spPr>
        <p:txBody>
          <a:bodyPr wrap="square" rtlCol="0">
            <a:spAutoFit/>
          </a:bodyPr>
          <a:lstStyle/>
          <a:p>
            <a:pPr marL="285750" indent="-285750" algn="l">
              <a:buClr>
                <a:schemeClr val="accent5"/>
              </a:buClr>
              <a:buFont typeface="Wingdings" panose="05000000000000000000" pitchFamily="2" charset="2"/>
              <a:buChar char="n"/>
            </a:pPr>
            <a:r>
              <a:rPr lang="zh-CN" altLang="en-US" sz="3200">
                <a:latin typeface="华文楷体" panose="02010600040101010101" pitchFamily="2" charset="-122"/>
                <a:ea typeface="华文楷体" panose="02010600040101010101" pitchFamily="2" charset="-122"/>
              </a:rPr>
              <a:t>基</a:t>
            </a:r>
            <a:r>
              <a:rPr lang="zh-CN" altLang="en-US" sz="3200" smtClean="0">
                <a:latin typeface="华文楷体" panose="02010600040101010101" pitchFamily="2" charset="-122"/>
                <a:ea typeface="华文楷体" panose="02010600040101010101" pitchFamily="2" charset="-122"/>
              </a:rPr>
              <a:t>本格式</a:t>
            </a:r>
            <a:endParaRPr lang="en-US" altLang="zh-CN" sz="3200">
              <a:latin typeface="华文楷体" panose="02010600040101010101" pitchFamily="2" charset="-122"/>
              <a:ea typeface="华文楷体" panose="02010600040101010101" pitchFamily="2" charset="-122"/>
            </a:endParaRPr>
          </a:p>
        </p:txBody>
      </p:sp>
      <p:sp>
        <p:nvSpPr>
          <p:cNvPr id="4" name="内容占位符 2"/>
          <p:cNvSpPr txBox="1">
            <a:spLocks/>
          </p:cNvSpPr>
          <p:nvPr/>
        </p:nvSpPr>
        <p:spPr>
          <a:xfrm>
            <a:off x="628650" y="1196752"/>
            <a:ext cx="8263830" cy="512954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lnSpc>
                <a:spcPct val="150000"/>
              </a:lnSpc>
              <a:spcAft>
                <a:spcPts val="0"/>
              </a:spcAft>
              <a:buClr>
                <a:srgbClr val="0070C0"/>
              </a:buClr>
            </a:pPr>
            <a:r>
              <a:rPr lang="en-US" altLang="zh-CN" sz="2000"/>
              <a:t>shell</a:t>
            </a:r>
            <a:r>
              <a:rPr lang="zh-CN" altLang="en-US" sz="2000"/>
              <a:t>脚本执行：</a:t>
            </a:r>
            <a:endParaRPr lang="en-US" altLang="zh-CN" sz="2000"/>
          </a:p>
          <a:p>
            <a:pPr marL="0" indent="0" fontAlgn="auto">
              <a:lnSpc>
                <a:spcPct val="150000"/>
              </a:lnSpc>
              <a:spcAft>
                <a:spcPts val="0"/>
              </a:spcAft>
              <a:buClr>
                <a:srgbClr val="0070C0"/>
              </a:buClr>
              <a:buNone/>
            </a:pPr>
            <a:r>
              <a:rPr lang="en-US" altLang="zh-CN" sz="2000"/>
              <a:t>./hello.sh</a:t>
            </a:r>
            <a:r>
              <a:rPr lang="zh-CN" altLang="en-US" sz="2000" smtClean="0"/>
              <a:t>；</a:t>
            </a:r>
            <a:r>
              <a:rPr lang="zh-CN" altLang="en-US" sz="2000"/>
              <a:t>告</a:t>
            </a:r>
            <a:r>
              <a:rPr lang="zh-CN" altLang="en-US" sz="2000" smtClean="0"/>
              <a:t>诉系统就在当前目录找，</a:t>
            </a:r>
            <a:r>
              <a:rPr lang="en-US" altLang="zh-CN" sz="2000" smtClean="0"/>
              <a:t>hello.sh</a:t>
            </a:r>
            <a:r>
              <a:rPr lang="zh-CN" altLang="en-US" sz="2000" smtClean="0"/>
              <a:t>就会到</a:t>
            </a:r>
            <a:r>
              <a:rPr lang="en-US" altLang="zh-CN" sz="2000" smtClean="0"/>
              <a:t>path</a:t>
            </a:r>
            <a:r>
              <a:rPr lang="zh-CN" altLang="en-US" sz="2000" smtClean="0"/>
              <a:t>目录里面找</a:t>
            </a:r>
            <a:endParaRPr lang="en-US" altLang="zh-CN" sz="2000" smtClean="0"/>
          </a:p>
          <a:p>
            <a:pPr marL="0" indent="0" fontAlgn="auto">
              <a:lnSpc>
                <a:spcPct val="150000"/>
              </a:lnSpc>
              <a:spcAft>
                <a:spcPts val="0"/>
              </a:spcAft>
              <a:buClr>
                <a:srgbClr val="0070C0"/>
              </a:buClr>
              <a:buNone/>
            </a:pPr>
            <a:r>
              <a:rPr lang="en-US" altLang="zh-CN" sz="2000" smtClean="0"/>
              <a:t>/</a:t>
            </a:r>
            <a:r>
              <a:rPr lang="en-US" altLang="zh-CN" sz="2000"/>
              <a:t>bin/bash  hello.sh</a:t>
            </a:r>
            <a:r>
              <a:rPr lang="zh-CN" altLang="en-US" sz="2000" smtClean="0"/>
              <a:t>；</a:t>
            </a:r>
            <a:r>
              <a:rPr lang="en-US" altLang="zh-CN" sz="2000" smtClean="0"/>
              <a:t>shell</a:t>
            </a:r>
            <a:r>
              <a:rPr lang="zh-CN" altLang="en-US" sz="2000" smtClean="0"/>
              <a:t>解释器调用这种运行方式不需要标记解释器</a:t>
            </a:r>
            <a:endParaRPr lang="en-US" altLang="zh-CN" sz="2000" smtClean="0"/>
          </a:p>
          <a:p>
            <a:pPr marL="0" indent="0" fontAlgn="auto">
              <a:lnSpc>
                <a:spcPct val="150000"/>
              </a:lnSpc>
              <a:spcAft>
                <a:spcPts val="0"/>
              </a:spcAft>
              <a:buClr>
                <a:srgbClr val="0070C0"/>
              </a:buClr>
              <a:buNone/>
            </a:pPr>
            <a:r>
              <a:rPr lang="en-US" altLang="zh-CN" sz="2000" smtClean="0"/>
              <a:t>/</a:t>
            </a:r>
            <a:r>
              <a:rPr lang="en-US" altLang="zh-CN" sz="2000"/>
              <a:t>root/…/hello.sh</a:t>
            </a:r>
          </a:p>
          <a:p>
            <a:pPr marL="342900" lvl="1" indent="0" fontAlgn="auto">
              <a:lnSpc>
                <a:spcPct val="150000"/>
              </a:lnSpc>
              <a:spcAft>
                <a:spcPts val="0"/>
              </a:spcAft>
              <a:buClr>
                <a:srgbClr val="0070C0"/>
              </a:buClr>
              <a:buNone/>
            </a:pPr>
            <a:endParaRPr lang="zh-CN" altLang="en-US" sz="1700"/>
          </a:p>
        </p:txBody>
      </p:sp>
      <p:pic>
        <p:nvPicPr>
          <p:cNvPr id="3" name="图片 2"/>
          <p:cNvPicPr>
            <a:picLocks noChangeAspect="1"/>
          </p:cNvPicPr>
          <p:nvPr/>
        </p:nvPicPr>
        <p:blipFill>
          <a:blip r:embed="rId2"/>
          <a:stretch>
            <a:fillRect/>
          </a:stretch>
        </p:blipFill>
        <p:spPr>
          <a:xfrm>
            <a:off x="1187624" y="3624450"/>
            <a:ext cx="5688632" cy="812662"/>
          </a:xfrm>
          <a:prstGeom prst="rect">
            <a:avLst/>
          </a:prstGeom>
        </p:spPr>
      </p:pic>
      <p:pic>
        <p:nvPicPr>
          <p:cNvPr id="5" name="图片 4"/>
          <p:cNvPicPr>
            <a:picLocks noChangeAspect="1"/>
          </p:cNvPicPr>
          <p:nvPr/>
        </p:nvPicPr>
        <p:blipFill>
          <a:blip r:embed="rId3"/>
          <a:stretch>
            <a:fillRect/>
          </a:stretch>
        </p:blipFill>
        <p:spPr>
          <a:xfrm>
            <a:off x="1187624" y="4745310"/>
            <a:ext cx="4657725" cy="1924050"/>
          </a:xfrm>
          <a:prstGeom prst="rect">
            <a:avLst/>
          </a:prstGeom>
        </p:spPr>
      </p:pic>
    </p:spTree>
    <p:extLst>
      <p:ext uri="{BB962C8B-B14F-4D97-AF65-F5344CB8AC3E}">
        <p14:creationId xmlns:p14="http://schemas.microsoft.com/office/powerpoint/2010/main" val="12813623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灯片编号占位符 8"/>
          <p:cNvSpPr>
            <a:spLocks noGrp="1"/>
          </p:cNvSpPr>
          <p:nvPr>
            <p:ph type="sldNum" sz="quarter" idx="4294967295"/>
          </p:nvPr>
        </p:nvSpPr>
        <p:spPr>
          <a:xfrm>
            <a:off x="6457950" y="6356351"/>
            <a:ext cx="2057400" cy="365125"/>
          </a:xfrm>
        </p:spPr>
        <p:txBody>
          <a:bodyPr/>
          <a:lstStyle/>
          <a:p>
            <a:pPr>
              <a:defRPr/>
            </a:pPr>
            <a:fld id="{28FED7F7-542B-44B9-8A0F-41B586BD2757}" type="slidenum">
              <a:rPr lang="zh-CN" altLang="en-US" smtClean="0"/>
              <a:pPr>
                <a:defRPr/>
              </a:pPr>
              <a:t>6</a:t>
            </a:fld>
            <a:r>
              <a:rPr lang="en-US" altLang="zh-CN" smtClean="0"/>
              <a:t>/48</a:t>
            </a:r>
            <a:endParaRPr lang="zh-CN" altLang="en-US" dirty="0"/>
          </a:p>
        </p:txBody>
      </p:sp>
      <p:sp>
        <p:nvSpPr>
          <p:cNvPr id="2" name="文本框 1"/>
          <p:cNvSpPr txBox="1"/>
          <p:nvPr/>
        </p:nvSpPr>
        <p:spPr>
          <a:xfrm>
            <a:off x="5148064" y="260648"/>
            <a:ext cx="3816424" cy="584775"/>
          </a:xfrm>
          <a:prstGeom prst="rect">
            <a:avLst/>
          </a:prstGeom>
          <a:noFill/>
        </p:spPr>
        <p:txBody>
          <a:bodyPr wrap="square" rtlCol="0">
            <a:spAutoFit/>
          </a:bodyPr>
          <a:lstStyle/>
          <a:p>
            <a:pPr marL="285750" indent="-285750" algn="l">
              <a:buClr>
                <a:schemeClr val="accent5"/>
              </a:buClr>
              <a:buFont typeface="Wingdings" panose="05000000000000000000" pitchFamily="2" charset="2"/>
              <a:buChar char="n"/>
            </a:pPr>
            <a:r>
              <a:rPr lang="en-US" altLang="zh-CN" sz="3200" smtClean="0">
                <a:latin typeface="华文楷体" panose="02010600040101010101" pitchFamily="2" charset="-122"/>
                <a:ea typeface="华文楷体" panose="02010600040101010101" pitchFamily="2" charset="-122"/>
              </a:rPr>
              <a:t>shell</a:t>
            </a:r>
            <a:r>
              <a:rPr lang="zh-CN" altLang="en-US" sz="3200">
                <a:latin typeface="华文楷体" panose="02010600040101010101" pitchFamily="2" charset="-122"/>
                <a:ea typeface="华文楷体" panose="02010600040101010101" pitchFamily="2" charset="-122"/>
              </a:rPr>
              <a:t>变量</a:t>
            </a:r>
            <a:endParaRPr lang="en-US" altLang="zh-CN" sz="3200">
              <a:latin typeface="华文楷体" panose="02010600040101010101" pitchFamily="2" charset="-122"/>
              <a:ea typeface="华文楷体" panose="02010600040101010101" pitchFamily="2" charset="-122"/>
            </a:endParaRPr>
          </a:p>
        </p:txBody>
      </p:sp>
      <p:sp>
        <p:nvSpPr>
          <p:cNvPr id="4" name="内容占位符 2"/>
          <p:cNvSpPr txBox="1">
            <a:spLocks/>
          </p:cNvSpPr>
          <p:nvPr/>
        </p:nvSpPr>
        <p:spPr>
          <a:xfrm>
            <a:off x="628650" y="1196752"/>
            <a:ext cx="8263830" cy="512954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lnSpc>
                <a:spcPct val="150000"/>
              </a:lnSpc>
              <a:spcAft>
                <a:spcPts val="0"/>
              </a:spcAft>
              <a:buClr>
                <a:srgbClr val="0070C0"/>
              </a:buClr>
              <a:buFont typeface="Wingdings" panose="05000000000000000000" pitchFamily="2" charset="2"/>
              <a:buChar char="l"/>
            </a:pPr>
            <a:r>
              <a:rPr lang="zh-CN" altLang="en-US" sz="2800" smtClean="0"/>
              <a:t>变量语</a:t>
            </a:r>
            <a:r>
              <a:rPr lang="zh-CN" altLang="en-US" sz="2800"/>
              <a:t>法格</a:t>
            </a:r>
            <a:r>
              <a:rPr lang="zh-CN" altLang="en-US" sz="2800" smtClean="0"/>
              <a:t>式</a:t>
            </a:r>
            <a:endParaRPr lang="en-US" altLang="zh-CN" sz="2800" smtClean="0"/>
          </a:p>
          <a:p>
            <a:pPr marL="0" indent="0" fontAlgn="auto">
              <a:lnSpc>
                <a:spcPct val="150000"/>
              </a:lnSpc>
              <a:spcAft>
                <a:spcPts val="0"/>
              </a:spcAft>
              <a:buClr>
                <a:srgbClr val="0070C0"/>
              </a:buClr>
              <a:buNone/>
            </a:pPr>
            <a:r>
              <a:rPr lang="zh-CN" altLang="en-US" sz="2000"/>
              <a:t>变</a:t>
            </a:r>
            <a:r>
              <a:rPr lang="zh-CN" altLang="en-US" sz="2000" smtClean="0"/>
              <a:t>量</a:t>
            </a:r>
            <a:r>
              <a:rPr lang="en-US" altLang="zh-CN" sz="2000" smtClean="0"/>
              <a:t>=</a:t>
            </a:r>
            <a:r>
              <a:rPr lang="zh-CN" altLang="en-US" sz="2000" smtClean="0"/>
              <a:t>值 ，如</a:t>
            </a:r>
            <a:r>
              <a:rPr lang="en-US" altLang="zh-CN" sz="2000" smtClean="0"/>
              <a:t>name=“zxing”</a:t>
            </a:r>
          </a:p>
          <a:p>
            <a:pPr marL="457200" indent="-457200" fontAlgn="auto">
              <a:lnSpc>
                <a:spcPct val="150000"/>
              </a:lnSpc>
              <a:spcAft>
                <a:spcPts val="0"/>
              </a:spcAft>
              <a:buClr>
                <a:srgbClr val="0070C0"/>
              </a:buClr>
              <a:buFont typeface="+mj-lt"/>
              <a:buAutoNum type="arabicPeriod"/>
            </a:pPr>
            <a:r>
              <a:rPr lang="zh-CN" altLang="en-US" sz="2000" b="1" smtClean="0"/>
              <a:t>变量名和等号之间不能有空格</a:t>
            </a:r>
            <a:endParaRPr lang="en-US" altLang="zh-CN" sz="2000" b="1" smtClean="0"/>
          </a:p>
          <a:p>
            <a:pPr marL="457200" indent="-457200" fontAlgn="auto">
              <a:lnSpc>
                <a:spcPct val="150000"/>
              </a:lnSpc>
              <a:spcAft>
                <a:spcPts val="0"/>
              </a:spcAft>
              <a:buClr>
                <a:srgbClr val="0070C0"/>
              </a:buClr>
              <a:buFont typeface="+mj-lt"/>
              <a:buAutoNum type="arabicPeriod"/>
            </a:pPr>
            <a:r>
              <a:rPr lang="zh-CN" altLang="en-US" sz="2000"/>
              <a:t>变量</a:t>
            </a:r>
            <a:r>
              <a:rPr lang="zh-CN" altLang="en-US" sz="2000" smtClean="0"/>
              <a:t>名首个字符必须为字母（</a:t>
            </a:r>
            <a:r>
              <a:rPr lang="en-US" altLang="zh-CN" sz="2000" smtClean="0"/>
              <a:t>a-z A-Z</a:t>
            </a:r>
            <a:r>
              <a:rPr lang="zh-CN" altLang="en-US" sz="2000" smtClean="0"/>
              <a:t>）</a:t>
            </a:r>
            <a:endParaRPr lang="en-US" altLang="zh-CN" sz="2000" smtClean="0"/>
          </a:p>
          <a:p>
            <a:pPr marL="457200" indent="-457200" fontAlgn="auto">
              <a:lnSpc>
                <a:spcPct val="150000"/>
              </a:lnSpc>
              <a:spcAft>
                <a:spcPts val="0"/>
              </a:spcAft>
              <a:buClr>
                <a:srgbClr val="0070C0"/>
              </a:buClr>
              <a:buFont typeface="+mj-lt"/>
              <a:buAutoNum type="arabicPeriod"/>
            </a:pPr>
            <a:r>
              <a:rPr lang="zh-CN" altLang="en-US" sz="2000"/>
              <a:t>变量</a:t>
            </a:r>
            <a:r>
              <a:rPr lang="zh-CN" altLang="en-US" sz="2000" smtClean="0"/>
              <a:t>名字符之间不能有空格可以有下划线（</a:t>
            </a:r>
            <a:r>
              <a:rPr lang="en-US" altLang="zh-CN" sz="2000"/>
              <a:t>_</a:t>
            </a:r>
            <a:r>
              <a:rPr lang="zh-CN" altLang="en-US" sz="2000" smtClean="0"/>
              <a:t>）</a:t>
            </a:r>
            <a:endParaRPr lang="en-US" altLang="zh-CN" sz="2000" smtClean="0"/>
          </a:p>
          <a:p>
            <a:pPr marL="457200" indent="-457200" fontAlgn="auto">
              <a:lnSpc>
                <a:spcPct val="150000"/>
              </a:lnSpc>
              <a:spcAft>
                <a:spcPts val="0"/>
              </a:spcAft>
              <a:buClr>
                <a:srgbClr val="0070C0"/>
              </a:buClr>
              <a:buFont typeface="+mj-lt"/>
              <a:buAutoNum type="arabicPeriod"/>
            </a:pPr>
            <a:r>
              <a:rPr lang="zh-CN" altLang="en-US" sz="2000"/>
              <a:t>变量名字符之间不</a:t>
            </a:r>
            <a:r>
              <a:rPr lang="zh-CN" altLang="en-US" sz="2000" smtClean="0"/>
              <a:t>能标点符号</a:t>
            </a:r>
            <a:endParaRPr lang="en-US" altLang="zh-CN" sz="2000"/>
          </a:p>
          <a:p>
            <a:pPr marL="457200" indent="-457200" fontAlgn="auto">
              <a:lnSpc>
                <a:spcPct val="150000"/>
              </a:lnSpc>
              <a:spcAft>
                <a:spcPts val="0"/>
              </a:spcAft>
              <a:buClr>
                <a:srgbClr val="0070C0"/>
              </a:buClr>
              <a:buFont typeface="+mj-lt"/>
              <a:buAutoNum type="arabicPeriod"/>
            </a:pPr>
            <a:r>
              <a:rPr lang="zh-CN" altLang="en-US" sz="2000"/>
              <a:t>变量名字符之间不能</a:t>
            </a:r>
            <a:r>
              <a:rPr lang="zh-CN" altLang="en-US" sz="2000" smtClean="0"/>
              <a:t>有</a:t>
            </a:r>
            <a:r>
              <a:rPr lang="en-US" altLang="zh-CN" sz="2000" smtClean="0"/>
              <a:t>bash</a:t>
            </a:r>
            <a:r>
              <a:rPr lang="zh-CN" altLang="en-US" sz="2000" smtClean="0"/>
              <a:t>里面的关键字（</a:t>
            </a:r>
            <a:r>
              <a:rPr lang="en-US" altLang="zh-CN" sz="2000" smtClean="0"/>
              <a:t>help</a:t>
            </a:r>
            <a:r>
              <a:rPr lang="zh-CN" altLang="en-US" sz="2000" smtClean="0"/>
              <a:t>命令查看）</a:t>
            </a:r>
            <a:endParaRPr lang="en-US" altLang="zh-CN" sz="2000"/>
          </a:p>
          <a:p>
            <a:pPr marL="0" indent="0" fontAlgn="auto">
              <a:lnSpc>
                <a:spcPct val="150000"/>
              </a:lnSpc>
              <a:spcAft>
                <a:spcPts val="0"/>
              </a:spcAft>
              <a:buClr>
                <a:srgbClr val="0070C0"/>
              </a:buClr>
              <a:buNone/>
            </a:pPr>
            <a:endParaRPr lang="zh-CN" altLang="en-US" sz="2000"/>
          </a:p>
        </p:txBody>
      </p:sp>
    </p:spTree>
    <p:extLst>
      <p:ext uri="{BB962C8B-B14F-4D97-AF65-F5344CB8AC3E}">
        <p14:creationId xmlns:p14="http://schemas.microsoft.com/office/powerpoint/2010/main" val="308343224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灯片编号占位符 8"/>
          <p:cNvSpPr>
            <a:spLocks noGrp="1"/>
          </p:cNvSpPr>
          <p:nvPr>
            <p:ph type="sldNum" sz="quarter" idx="4294967295"/>
          </p:nvPr>
        </p:nvSpPr>
        <p:spPr>
          <a:xfrm>
            <a:off x="6457950" y="6356351"/>
            <a:ext cx="2057400" cy="365125"/>
          </a:xfrm>
        </p:spPr>
        <p:txBody>
          <a:bodyPr/>
          <a:lstStyle/>
          <a:p>
            <a:pPr>
              <a:defRPr/>
            </a:pPr>
            <a:fld id="{28FED7F7-542B-44B9-8A0F-41B586BD2757}" type="slidenum">
              <a:rPr lang="zh-CN" altLang="en-US" smtClean="0"/>
              <a:pPr>
                <a:defRPr/>
              </a:pPr>
              <a:t>7</a:t>
            </a:fld>
            <a:r>
              <a:rPr lang="en-US" altLang="zh-CN" smtClean="0"/>
              <a:t>/48</a:t>
            </a:r>
            <a:endParaRPr lang="zh-CN" altLang="en-US" dirty="0"/>
          </a:p>
        </p:txBody>
      </p:sp>
      <p:sp>
        <p:nvSpPr>
          <p:cNvPr id="2" name="文本框 1"/>
          <p:cNvSpPr txBox="1"/>
          <p:nvPr/>
        </p:nvSpPr>
        <p:spPr>
          <a:xfrm>
            <a:off x="5580112" y="260648"/>
            <a:ext cx="3384376" cy="584775"/>
          </a:xfrm>
          <a:prstGeom prst="rect">
            <a:avLst/>
          </a:prstGeom>
          <a:noFill/>
        </p:spPr>
        <p:txBody>
          <a:bodyPr wrap="square" rtlCol="0">
            <a:spAutoFit/>
          </a:bodyPr>
          <a:lstStyle/>
          <a:p>
            <a:pPr marL="285750" indent="-285750" algn="l">
              <a:buClr>
                <a:schemeClr val="accent5"/>
              </a:buClr>
              <a:buFont typeface="Wingdings" panose="05000000000000000000" pitchFamily="2" charset="2"/>
              <a:buChar char="n"/>
            </a:pPr>
            <a:r>
              <a:rPr lang="en-US" altLang="zh-CN" sz="3200">
                <a:latin typeface="华文楷体" panose="02010600040101010101" pitchFamily="2" charset="-122"/>
                <a:ea typeface="华文楷体" panose="02010600040101010101" pitchFamily="2" charset="-122"/>
              </a:rPr>
              <a:t>shell</a:t>
            </a:r>
            <a:r>
              <a:rPr lang="zh-CN" altLang="en-US" sz="3200">
                <a:latin typeface="华文楷体" panose="02010600040101010101" pitchFamily="2" charset="-122"/>
                <a:ea typeface="华文楷体" panose="02010600040101010101" pitchFamily="2" charset="-122"/>
              </a:rPr>
              <a:t>变量</a:t>
            </a:r>
            <a:endParaRPr lang="en-US" altLang="zh-CN" sz="3200">
              <a:latin typeface="华文楷体" panose="02010600040101010101" pitchFamily="2" charset="-122"/>
              <a:ea typeface="华文楷体" panose="02010600040101010101" pitchFamily="2" charset="-122"/>
            </a:endParaRPr>
          </a:p>
        </p:txBody>
      </p:sp>
      <p:sp>
        <p:nvSpPr>
          <p:cNvPr id="4" name="内容占位符 2"/>
          <p:cNvSpPr txBox="1">
            <a:spLocks/>
          </p:cNvSpPr>
          <p:nvPr/>
        </p:nvSpPr>
        <p:spPr>
          <a:xfrm>
            <a:off x="628650" y="1196752"/>
            <a:ext cx="8263830" cy="5129547"/>
          </a:xfrm>
          <a:prstGeom prst="rect">
            <a:avLst/>
          </a:prstGeom>
        </p:spPr>
        <p:txBody>
          <a:bodyPr vert="horz" lIns="91440" tIns="45720" rIns="91440" bIns="45720" rtlCol="0">
            <a:normAutofit fontScale="92500" lnSpcReduction="100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lnSpc>
                <a:spcPct val="150000"/>
              </a:lnSpc>
              <a:spcAft>
                <a:spcPts val="0"/>
              </a:spcAft>
              <a:buClr>
                <a:srgbClr val="0070C0"/>
              </a:buClr>
              <a:buFont typeface="Wingdings" panose="05000000000000000000" pitchFamily="2" charset="2"/>
              <a:buChar char="l"/>
            </a:pPr>
            <a:r>
              <a:rPr lang="zh-CN" altLang="en-US" sz="2800"/>
              <a:t>变</a:t>
            </a:r>
            <a:r>
              <a:rPr lang="zh-CN" altLang="en-US" sz="2800" smtClean="0"/>
              <a:t>量使用</a:t>
            </a:r>
            <a:endParaRPr lang="en-US" altLang="zh-CN" sz="2800" smtClean="0"/>
          </a:p>
          <a:p>
            <a:pPr marL="0" indent="0" fontAlgn="auto">
              <a:lnSpc>
                <a:spcPct val="150000"/>
              </a:lnSpc>
              <a:spcAft>
                <a:spcPts val="0"/>
              </a:spcAft>
              <a:buClr>
                <a:srgbClr val="0070C0"/>
              </a:buClr>
              <a:buNone/>
            </a:pPr>
            <a:r>
              <a:rPr lang="zh-CN" altLang="en-US" sz="1900" smtClean="0"/>
              <a:t>在 变量名前面加上</a:t>
            </a:r>
            <a:r>
              <a:rPr lang="en-US" altLang="zh-CN" sz="1900" smtClean="0"/>
              <a:t>$</a:t>
            </a:r>
            <a:r>
              <a:rPr lang="zh-CN" altLang="en-US" sz="1900" smtClean="0"/>
              <a:t>符号即可以使用定义过的变量</a:t>
            </a:r>
            <a:endParaRPr lang="en-US" altLang="zh-CN" sz="1900" smtClean="0"/>
          </a:p>
          <a:p>
            <a:pPr marL="0" indent="0" fontAlgn="auto">
              <a:lnSpc>
                <a:spcPct val="150000"/>
              </a:lnSpc>
              <a:spcAft>
                <a:spcPts val="0"/>
              </a:spcAft>
              <a:buClr>
                <a:srgbClr val="0070C0"/>
              </a:buClr>
              <a:buNone/>
            </a:pPr>
            <a:r>
              <a:rPr lang="en-US" altLang="zh-CN" sz="1900" i="1" smtClean="0">
                <a:solidFill>
                  <a:schemeClr val="accent5"/>
                </a:solidFill>
              </a:rPr>
              <a:t>name=“zxing”</a:t>
            </a:r>
          </a:p>
          <a:p>
            <a:pPr marL="0" indent="0" fontAlgn="auto">
              <a:lnSpc>
                <a:spcPct val="150000"/>
              </a:lnSpc>
              <a:spcAft>
                <a:spcPts val="0"/>
              </a:spcAft>
              <a:buClr>
                <a:srgbClr val="0070C0"/>
              </a:buClr>
              <a:buNone/>
            </a:pPr>
            <a:r>
              <a:rPr lang="en-US" altLang="zh-CN" sz="1900" i="1" smtClean="0">
                <a:solidFill>
                  <a:schemeClr val="accent5"/>
                </a:solidFill>
              </a:rPr>
              <a:t>echo $name</a:t>
            </a:r>
          </a:p>
          <a:p>
            <a:pPr marL="0" indent="0" fontAlgn="auto">
              <a:lnSpc>
                <a:spcPct val="150000"/>
              </a:lnSpc>
              <a:spcAft>
                <a:spcPts val="0"/>
              </a:spcAft>
              <a:buClr>
                <a:srgbClr val="0070C0"/>
              </a:buClr>
              <a:buNone/>
            </a:pPr>
            <a:r>
              <a:rPr lang="en-US" altLang="zh-CN" sz="1900" i="1" smtClean="0">
                <a:solidFill>
                  <a:schemeClr val="accent5"/>
                </a:solidFill>
              </a:rPr>
              <a:t>echo ${name}</a:t>
            </a:r>
          </a:p>
          <a:p>
            <a:pPr marL="0" indent="0" fontAlgn="auto">
              <a:lnSpc>
                <a:spcPct val="150000"/>
              </a:lnSpc>
              <a:spcAft>
                <a:spcPts val="0"/>
              </a:spcAft>
              <a:buClr>
                <a:srgbClr val="0070C0"/>
              </a:buClr>
              <a:buNone/>
            </a:pPr>
            <a:r>
              <a:rPr lang="zh-CN" altLang="en-US" sz="1900" smtClean="0"/>
              <a:t>花括号是可选的，用来定义变量的边界；变量值可以被修改；</a:t>
            </a:r>
            <a:endParaRPr lang="en-US" altLang="zh-CN" sz="1900" smtClean="0"/>
          </a:p>
          <a:p>
            <a:pPr marL="0" indent="0" fontAlgn="auto">
              <a:lnSpc>
                <a:spcPct val="150000"/>
              </a:lnSpc>
              <a:spcAft>
                <a:spcPts val="0"/>
              </a:spcAft>
              <a:buClr>
                <a:srgbClr val="0070C0"/>
              </a:buClr>
              <a:buNone/>
            </a:pPr>
            <a:r>
              <a:rPr lang="zh-CN" altLang="en-US" sz="1900" smtClean="0"/>
              <a:t>使用</a:t>
            </a:r>
            <a:r>
              <a:rPr lang="en-US" altLang="zh-CN" sz="1900" smtClean="0"/>
              <a:t>readOnly</a:t>
            </a:r>
            <a:r>
              <a:rPr lang="zh-CN" altLang="en-US" sz="1900" smtClean="0"/>
              <a:t>命令可以把变量定义为只读变量，只读变量的值不可以被修改；</a:t>
            </a:r>
            <a:endParaRPr lang="en-US" altLang="zh-CN" sz="1900" smtClean="0"/>
          </a:p>
          <a:p>
            <a:pPr marL="0" indent="0" fontAlgn="auto">
              <a:lnSpc>
                <a:spcPct val="150000"/>
              </a:lnSpc>
              <a:spcAft>
                <a:spcPts val="0"/>
              </a:spcAft>
              <a:buClr>
                <a:srgbClr val="0070C0"/>
              </a:buClr>
              <a:buNone/>
            </a:pPr>
            <a:r>
              <a:rPr lang="en-US" altLang="zh-CN" sz="1900" i="1" smtClean="0">
                <a:solidFill>
                  <a:schemeClr val="accent5"/>
                </a:solidFill>
              </a:rPr>
              <a:t>readonly </a:t>
            </a:r>
            <a:r>
              <a:rPr lang="en-US" altLang="zh-CN" sz="1900" i="1" smtClean="0">
                <a:solidFill>
                  <a:schemeClr val="accent5"/>
                </a:solidFill>
              </a:rPr>
              <a:t>name </a:t>
            </a:r>
          </a:p>
          <a:p>
            <a:pPr marL="0" indent="0" fontAlgn="auto">
              <a:lnSpc>
                <a:spcPct val="150000"/>
              </a:lnSpc>
              <a:spcAft>
                <a:spcPts val="0"/>
              </a:spcAft>
              <a:buClr>
                <a:srgbClr val="0070C0"/>
              </a:buClr>
              <a:buNone/>
            </a:pPr>
            <a:r>
              <a:rPr lang="zh-CN" altLang="en-US" sz="1900" smtClean="0"/>
              <a:t>使用</a:t>
            </a:r>
            <a:r>
              <a:rPr lang="en-US" altLang="zh-CN" sz="1900" smtClean="0"/>
              <a:t>unset</a:t>
            </a:r>
            <a:r>
              <a:rPr lang="zh-CN" altLang="en-US" sz="1900" smtClean="0"/>
              <a:t>命令可以删除变量，不能删除只读变量</a:t>
            </a:r>
            <a:endParaRPr lang="en-US" altLang="zh-CN" sz="1900" smtClean="0"/>
          </a:p>
          <a:p>
            <a:pPr marL="0" indent="0" fontAlgn="auto">
              <a:lnSpc>
                <a:spcPct val="150000"/>
              </a:lnSpc>
              <a:spcAft>
                <a:spcPts val="0"/>
              </a:spcAft>
              <a:buClr>
                <a:srgbClr val="0070C0"/>
              </a:buClr>
              <a:buNone/>
            </a:pPr>
            <a:r>
              <a:rPr lang="en-US" altLang="zh-CN" sz="1900" i="1" smtClean="0">
                <a:solidFill>
                  <a:schemeClr val="accent5"/>
                </a:solidFill>
              </a:rPr>
              <a:t>unset name</a:t>
            </a:r>
            <a:endParaRPr lang="zh-CN" altLang="en-US" sz="1900" i="1">
              <a:solidFill>
                <a:schemeClr val="accent5"/>
              </a:solidFill>
            </a:endParaRPr>
          </a:p>
        </p:txBody>
      </p:sp>
    </p:spTree>
    <p:extLst>
      <p:ext uri="{BB962C8B-B14F-4D97-AF65-F5344CB8AC3E}">
        <p14:creationId xmlns:p14="http://schemas.microsoft.com/office/powerpoint/2010/main" val="16068632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灯片编号占位符 8"/>
          <p:cNvSpPr>
            <a:spLocks noGrp="1"/>
          </p:cNvSpPr>
          <p:nvPr>
            <p:ph type="sldNum" sz="quarter" idx="4294967295"/>
          </p:nvPr>
        </p:nvSpPr>
        <p:spPr>
          <a:xfrm>
            <a:off x="6457950" y="6356351"/>
            <a:ext cx="2057400" cy="365125"/>
          </a:xfrm>
        </p:spPr>
        <p:txBody>
          <a:bodyPr/>
          <a:lstStyle/>
          <a:p>
            <a:pPr>
              <a:defRPr/>
            </a:pPr>
            <a:fld id="{28FED7F7-542B-44B9-8A0F-41B586BD2757}" type="slidenum">
              <a:rPr lang="zh-CN" altLang="en-US" smtClean="0"/>
              <a:pPr>
                <a:defRPr/>
              </a:pPr>
              <a:t>8</a:t>
            </a:fld>
            <a:r>
              <a:rPr lang="en-US" altLang="zh-CN" smtClean="0"/>
              <a:t>/48</a:t>
            </a:r>
            <a:endParaRPr lang="zh-CN" altLang="en-US" dirty="0"/>
          </a:p>
        </p:txBody>
      </p:sp>
      <p:sp>
        <p:nvSpPr>
          <p:cNvPr id="2" name="文本框 1"/>
          <p:cNvSpPr txBox="1"/>
          <p:nvPr/>
        </p:nvSpPr>
        <p:spPr>
          <a:xfrm>
            <a:off x="5580112" y="260648"/>
            <a:ext cx="3384376" cy="584775"/>
          </a:xfrm>
          <a:prstGeom prst="rect">
            <a:avLst/>
          </a:prstGeom>
          <a:noFill/>
        </p:spPr>
        <p:txBody>
          <a:bodyPr wrap="square" rtlCol="0">
            <a:spAutoFit/>
          </a:bodyPr>
          <a:lstStyle/>
          <a:p>
            <a:pPr marL="285750" indent="-285750" algn="l">
              <a:buClr>
                <a:schemeClr val="accent5"/>
              </a:buClr>
              <a:buFont typeface="Wingdings" panose="05000000000000000000" pitchFamily="2" charset="2"/>
              <a:buChar char="n"/>
            </a:pPr>
            <a:r>
              <a:rPr lang="en-US" altLang="zh-CN" sz="3200">
                <a:latin typeface="华文楷体" panose="02010600040101010101" pitchFamily="2" charset="-122"/>
                <a:ea typeface="华文楷体" panose="02010600040101010101" pitchFamily="2" charset="-122"/>
              </a:rPr>
              <a:t>shell</a:t>
            </a:r>
            <a:r>
              <a:rPr lang="zh-CN" altLang="en-US" sz="3200">
                <a:latin typeface="华文楷体" panose="02010600040101010101" pitchFamily="2" charset="-122"/>
                <a:ea typeface="华文楷体" panose="02010600040101010101" pitchFamily="2" charset="-122"/>
              </a:rPr>
              <a:t>变量</a:t>
            </a:r>
            <a:endParaRPr lang="en-US" altLang="zh-CN" sz="3200">
              <a:latin typeface="华文楷体" panose="02010600040101010101" pitchFamily="2" charset="-122"/>
              <a:ea typeface="华文楷体" panose="02010600040101010101" pitchFamily="2" charset="-122"/>
            </a:endParaRPr>
          </a:p>
        </p:txBody>
      </p:sp>
      <p:sp>
        <p:nvSpPr>
          <p:cNvPr id="4" name="内容占位符 2"/>
          <p:cNvSpPr txBox="1">
            <a:spLocks/>
          </p:cNvSpPr>
          <p:nvPr/>
        </p:nvSpPr>
        <p:spPr>
          <a:xfrm>
            <a:off x="628650" y="1196752"/>
            <a:ext cx="8263830" cy="512954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fontAlgn="auto">
              <a:lnSpc>
                <a:spcPct val="150000"/>
              </a:lnSpc>
              <a:spcAft>
                <a:spcPts val="0"/>
              </a:spcAft>
              <a:buClr>
                <a:srgbClr val="0070C0"/>
              </a:buClr>
              <a:buNone/>
            </a:pPr>
            <a:endParaRPr lang="zh-CN" altLang="en-US" sz="2000"/>
          </a:p>
        </p:txBody>
      </p:sp>
      <p:pic>
        <p:nvPicPr>
          <p:cNvPr id="3" name="图片 2"/>
          <p:cNvPicPr>
            <a:picLocks noChangeAspect="1"/>
          </p:cNvPicPr>
          <p:nvPr/>
        </p:nvPicPr>
        <p:blipFill>
          <a:blip r:embed="rId2"/>
          <a:stretch>
            <a:fillRect/>
          </a:stretch>
        </p:blipFill>
        <p:spPr>
          <a:xfrm>
            <a:off x="627698" y="1340768"/>
            <a:ext cx="7472694" cy="5161810"/>
          </a:xfrm>
          <a:prstGeom prst="rect">
            <a:avLst/>
          </a:prstGeom>
        </p:spPr>
      </p:pic>
    </p:spTree>
    <p:extLst>
      <p:ext uri="{BB962C8B-B14F-4D97-AF65-F5344CB8AC3E}">
        <p14:creationId xmlns:p14="http://schemas.microsoft.com/office/powerpoint/2010/main" val="279225853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灯片编号占位符 8"/>
          <p:cNvSpPr>
            <a:spLocks noGrp="1"/>
          </p:cNvSpPr>
          <p:nvPr>
            <p:ph type="sldNum" sz="quarter" idx="4294967295"/>
          </p:nvPr>
        </p:nvSpPr>
        <p:spPr>
          <a:xfrm>
            <a:off x="6457950" y="6356351"/>
            <a:ext cx="2057400" cy="365125"/>
          </a:xfrm>
        </p:spPr>
        <p:txBody>
          <a:bodyPr/>
          <a:lstStyle/>
          <a:p>
            <a:pPr>
              <a:defRPr/>
            </a:pPr>
            <a:fld id="{28FED7F7-542B-44B9-8A0F-41B586BD2757}" type="slidenum">
              <a:rPr lang="zh-CN" altLang="en-US" smtClean="0"/>
              <a:pPr>
                <a:defRPr/>
              </a:pPr>
              <a:t>9</a:t>
            </a:fld>
            <a:r>
              <a:rPr lang="en-US" altLang="zh-CN" smtClean="0"/>
              <a:t>/48</a:t>
            </a:r>
            <a:endParaRPr lang="zh-CN" altLang="en-US" dirty="0"/>
          </a:p>
        </p:txBody>
      </p:sp>
      <p:sp>
        <p:nvSpPr>
          <p:cNvPr id="2" name="文本框 1"/>
          <p:cNvSpPr txBox="1"/>
          <p:nvPr/>
        </p:nvSpPr>
        <p:spPr>
          <a:xfrm>
            <a:off x="5580112" y="260648"/>
            <a:ext cx="3384376" cy="584775"/>
          </a:xfrm>
          <a:prstGeom prst="rect">
            <a:avLst/>
          </a:prstGeom>
          <a:noFill/>
        </p:spPr>
        <p:txBody>
          <a:bodyPr wrap="square" rtlCol="0">
            <a:spAutoFit/>
          </a:bodyPr>
          <a:lstStyle/>
          <a:p>
            <a:pPr marL="285750" indent="-285750" algn="l">
              <a:buClr>
                <a:schemeClr val="accent5"/>
              </a:buClr>
              <a:buFont typeface="Wingdings" panose="05000000000000000000" pitchFamily="2" charset="2"/>
              <a:buChar char="n"/>
            </a:pPr>
            <a:r>
              <a:rPr lang="en-US" altLang="zh-CN" sz="3200">
                <a:latin typeface="华文楷体" panose="02010600040101010101" pitchFamily="2" charset="-122"/>
                <a:ea typeface="华文楷体" panose="02010600040101010101" pitchFamily="2" charset="-122"/>
              </a:rPr>
              <a:t>shell</a:t>
            </a:r>
            <a:r>
              <a:rPr lang="zh-CN" altLang="en-US" sz="3200">
                <a:latin typeface="华文楷体" panose="02010600040101010101" pitchFamily="2" charset="-122"/>
                <a:ea typeface="华文楷体" panose="02010600040101010101" pitchFamily="2" charset="-122"/>
              </a:rPr>
              <a:t>变量</a:t>
            </a:r>
            <a:endParaRPr lang="en-US" altLang="zh-CN" sz="3200">
              <a:latin typeface="华文楷体" panose="02010600040101010101" pitchFamily="2" charset="-122"/>
              <a:ea typeface="华文楷体" panose="02010600040101010101" pitchFamily="2" charset="-122"/>
            </a:endParaRPr>
          </a:p>
        </p:txBody>
      </p:sp>
      <p:sp>
        <p:nvSpPr>
          <p:cNvPr id="4" name="内容占位符 2"/>
          <p:cNvSpPr txBox="1">
            <a:spLocks/>
          </p:cNvSpPr>
          <p:nvPr/>
        </p:nvSpPr>
        <p:spPr>
          <a:xfrm>
            <a:off x="628650" y="1196752"/>
            <a:ext cx="8263830" cy="5524724"/>
          </a:xfrm>
          <a:prstGeom prst="rect">
            <a:avLst/>
          </a:prstGeom>
        </p:spPr>
        <p:txBody>
          <a:bodyPr vert="horz" lIns="91440" tIns="45720" rIns="91440" bIns="45720" rtlCol="0">
            <a:normAutofit lnSpcReduction="10000"/>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fontAlgn="auto">
              <a:lnSpc>
                <a:spcPct val="150000"/>
              </a:lnSpc>
              <a:spcAft>
                <a:spcPts val="0"/>
              </a:spcAft>
              <a:buClr>
                <a:srgbClr val="0070C0"/>
              </a:buClr>
              <a:buFont typeface="Wingdings" panose="05000000000000000000" pitchFamily="2" charset="2"/>
              <a:buChar char="l"/>
            </a:pPr>
            <a:r>
              <a:rPr lang="zh-CN" altLang="en-US" sz="2800"/>
              <a:t>变</a:t>
            </a:r>
            <a:r>
              <a:rPr lang="zh-CN" altLang="en-US" sz="2800" smtClean="0"/>
              <a:t>量类型</a:t>
            </a:r>
            <a:endParaRPr lang="en-US" altLang="zh-CN" sz="2800" smtClean="0"/>
          </a:p>
          <a:p>
            <a:pPr fontAlgn="auto">
              <a:lnSpc>
                <a:spcPct val="150000"/>
              </a:lnSpc>
              <a:spcAft>
                <a:spcPts val="0"/>
              </a:spcAft>
              <a:buClr>
                <a:srgbClr val="0070C0"/>
              </a:buClr>
            </a:pPr>
            <a:r>
              <a:rPr lang="zh-CN" altLang="en-US" sz="2000" b="1"/>
              <a:t>局</a:t>
            </a:r>
            <a:r>
              <a:rPr lang="zh-CN" altLang="en-US" sz="2000" b="1" smtClean="0"/>
              <a:t>部变量</a:t>
            </a:r>
            <a:endParaRPr lang="en-US" altLang="zh-CN" sz="2000" b="1" smtClean="0"/>
          </a:p>
          <a:p>
            <a:pPr marL="0" indent="0" fontAlgn="auto">
              <a:lnSpc>
                <a:spcPct val="150000"/>
              </a:lnSpc>
              <a:spcAft>
                <a:spcPts val="0"/>
              </a:spcAft>
              <a:buClr>
                <a:srgbClr val="0070C0"/>
              </a:buClr>
              <a:buNone/>
            </a:pPr>
            <a:r>
              <a:rPr lang="zh-CN" altLang="en-US" sz="2000" smtClean="0"/>
              <a:t>在脚本和命令中定义，仅在当前</a:t>
            </a:r>
            <a:r>
              <a:rPr lang="en-US" altLang="zh-CN" sz="2000" smtClean="0"/>
              <a:t>shell</a:t>
            </a:r>
            <a:r>
              <a:rPr lang="zh-CN" altLang="en-US" sz="2000" smtClean="0"/>
              <a:t>实例中有效，其他</a:t>
            </a:r>
            <a:r>
              <a:rPr lang="en-US" altLang="zh-CN" sz="2000" smtClean="0"/>
              <a:t>shell</a:t>
            </a:r>
            <a:r>
              <a:rPr lang="zh-CN" altLang="en-US" sz="2000" smtClean="0"/>
              <a:t>启动的程序无法访问。</a:t>
            </a:r>
            <a:endParaRPr lang="en-US" altLang="zh-CN" sz="2000" smtClean="0"/>
          </a:p>
          <a:p>
            <a:pPr marL="0" indent="0" fontAlgn="auto">
              <a:lnSpc>
                <a:spcPct val="150000"/>
              </a:lnSpc>
              <a:spcAft>
                <a:spcPts val="0"/>
              </a:spcAft>
              <a:buClr>
                <a:srgbClr val="0070C0"/>
              </a:buClr>
              <a:buNone/>
            </a:pPr>
            <a:endParaRPr lang="en-US" altLang="zh-CN" sz="2000"/>
          </a:p>
          <a:p>
            <a:pPr marL="0" indent="0" fontAlgn="auto">
              <a:lnSpc>
                <a:spcPct val="150000"/>
              </a:lnSpc>
              <a:spcAft>
                <a:spcPts val="0"/>
              </a:spcAft>
              <a:buClr>
                <a:srgbClr val="0070C0"/>
              </a:buClr>
              <a:buNone/>
            </a:pPr>
            <a:endParaRPr lang="en-US" altLang="zh-CN" sz="2000" smtClean="0"/>
          </a:p>
          <a:p>
            <a:pPr marL="0" indent="0" fontAlgn="auto">
              <a:lnSpc>
                <a:spcPct val="150000"/>
              </a:lnSpc>
              <a:spcAft>
                <a:spcPts val="0"/>
              </a:spcAft>
              <a:buClr>
                <a:srgbClr val="0070C0"/>
              </a:buClr>
              <a:buNone/>
            </a:pPr>
            <a:endParaRPr lang="en-US" altLang="zh-CN" sz="2000" smtClean="0"/>
          </a:p>
          <a:p>
            <a:pPr fontAlgn="auto">
              <a:lnSpc>
                <a:spcPct val="150000"/>
              </a:lnSpc>
              <a:spcAft>
                <a:spcPts val="0"/>
              </a:spcAft>
              <a:buClr>
                <a:srgbClr val="0070C0"/>
              </a:buClr>
            </a:pPr>
            <a:r>
              <a:rPr lang="zh-CN" altLang="en-US" sz="2000" b="1"/>
              <a:t>环</a:t>
            </a:r>
            <a:r>
              <a:rPr lang="zh-CN" altLang="en-US" sz="2000" b="1" smtClean="0"/>
              <a:t>境变量</a:t>
            </a:r>
            <a:endParaRPr lang="en-US" altLang="zh-CN" sz="2000" b="1" smtClean="0"/>
          </a:p>
          <a:p>
            <a:pPr marL="0" indent="0" fontAlgn="auto">
              <a:lnSpc>
                <a:spcPct val="150000"/>
              </a:lnSpc>
              <a:spcAft>
                <a:spcPts val="0"/>
              </a:spcAft>
              <a:buClr>
                <a:srgbClr val="0070C0"/>
              </a:buClr>
              <a:buNone/>
            </a:pPr>
            <a:r>
              <a:rPr lang="zh-CN" altLang="en-US" sz="2000" smtClean="0"/>
              <a:t>所有的程序包括</a:t>
            </a:r>
            <a:r>
              <a:rPr lang="en-US" altLang="zh-CN" sz="2000" smtClean="0"/>
              <a:t>shell</a:t>
            </a:r>
            <a:r>
              <a:rPr lang="zh-CN" altLang="en-US" sz="2000" smtClean="0"/>
              <a:t>程序都能访问，保证其程序的正常运行，可以用</a:t>
            </a:r>
            <a:r>
              <a:rPr lang="en-US" altLang="zh-CN" sz="2000" smtClean="0"/>
              <a:t>set</a:t>
            </a:r>
            <a:r>
              <a:rPr lang="zh-CN" altLang="en-US" sz="2000" smtClean="0"/>
              <a:t>命令查看环境变量。</a:t>
            </a:r>
            <a:endParaRPr lang="en-US" altLang="zh-CN" sz="2000" smtClean="0"/>
          </a:p>
        </p:txBody>
      </p:sp>
      <p:pic>
        <p:nvPicPr>
          <p:cNvPr id="5" name="图片 4"/>
          <p:cNvPicPr>
            <a:picLocks noChangeAspect="1"/>
          </p:cNvPicPr>
          <p:nvPr/>
        </p:nvPicPr>
        <p:blipFill>
          <a:blip r:embed="rId2"/>
          <a:stretch>
            <a:fillRect/>
          </a:stretch>
        </p:blipFill>
        <p:spPr>
          <a:xfrm>
            <a:off x="636038" y="3411426"/>
            <a:ext cx="3657600" cy="1095375"/>
          </a:xfrm>
          <a:prstGeom prst="rect">
            <a:avLst/>
          </a:prstGeom>
        </p:spPr>
      </p:pic>
      <p:pic>
        <p:nvPicPr>
          <p:cNvPr id="6" name="图片 5"/>
          <p:cNvPicPr>
            <a:picLocks noChangeAspect="1"/>
          </p:cNvPicPr>
          <p:nvPr/>
        </p:nvPicPr>
        <p:blipFill>
          <a:blip r:embed="rId3"/>
          <a:stretch>
            <a:fillRect/>
          </a:stretch>
        </p:blipFill>
        <p:spPr>
          <a:xfrm>
            <a:off x="4480414" y="3411426"/>
            <a:ext cx="4229100" cy="1057275"/>
          </a:xfrm>
          <a:prstGeom prst="rect">
            <a:avLst/>
          </a:prstGeom>
        </p:spPr>
      </p:pic>
    </p:spTree>
    <p:extLst>
      <p:ext uri="{BB962C8B-B14F-4D97-AF65-F5344CB8AC3E}">
        <p14:creationId xmlns:p14="http://schemas.microsoft.com/office/powerpoint/2010/main" val="368613223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6805</TotalTime>
  <Words>1566</Words>
  <Application>Microsoft Office PowerPoint</Application>
  <PresentationFormat>全屏显示(4:3)</PresentationFormat>
  <Paragraphs>193</Paragraphs>
  <Slides>21</Slides>
  <Notes>2</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21</vt:i4>
      </vt:variant>
    </vt:vector>
  </HeadingPairs>
  <TitlesOfParts>
    <vt:vector size="33" baseType="lpstr">
      <vt:lpstr>等线</vt:lpstr>
      <vt:lpstr>等线 Light</vt:lpstr>
      <vt:lpstr>黑体</vt:lpstr>
      <vt:lpstr>华文楷体</vt:lpstr>
      <vt:lpstr>宋体</vt:lpstr>
      <vt:lpstr>微软雅黑</vt:lpstr>
      <vt:lpstr>Arial</vt:lpstr>
      <vt:lpstr>Calibri</vt:lpstr>
      <vt:lpstr>Tahoma</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第1章内容回顾</dc:title>
  <dc:creator>xiaojing.dai</dc:creator>
  <cp:lastModifiedBy>Administrator</cp:lastModifiedBy>
  <cp:revision>1110</cp:revision>
  <dcterms:created xsi:type="dcterms:W3CDTF">2006-03-08T06:55:38Z</dcterms:created>
  <dcterms:modified xsi:type="dcterms:W3CDTF">2018-07-22T01:07:03Z</dcterms:modified>
</cp:coreProperties>
</file>

<file path=docProps/thumbnail.jpeg>
</file>